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553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Кузбасс - жемчужина горного туризма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933056"/>
            <a:ext cx="4343400" cy="23915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 </a:t>
            </a:r>
            <a:r>
              <a:rPr lang="ru-RU" sz="2600" dirty="0" smtClean="0"/>
              <a:t>Выполнил: ученица 8 класса,                                                                 Сорока Екатерина</a:t>
            </a:r>
          </a:p>
          <a:p>
            <a:pPr algn="ctr">
              <a:buNone/>
            </a:pPr>
            <a:r>
              <a:rPr lang="ru-RU" sz="2600" b="1" dirty="0" smtClean="0"/>
              <a:t>                                                         </a:t>
            </a:r>
            <a:r>
              <a:rPr lang="ru-RU" sz="2600" dirty="0" smtClean="0"/>
              <a:t>Руководитель: </a:t>
            </a:r>
            <a:r>
              <a:rPr lang="ru-RU" sz="2600" dirty="0" err="1" smtClean="0"/>
              <a:t>Разувалова</a:t>
            </a:r>
            <a:r>
              <a:rPr lang="ru-RU" sz="2600" dirty="0" smtClean="0"/>
              <a:t>                                                                   Юлия Викторовна,</a:t>
            </a:r>
          </a:p>
          <a:p>
            <a:pPr algn="ctr">
              <a:buNone/>
            </a:pPr>
            <a:r>
              <a:rPr lang="ru-RU" sz="2600" b="1" dirty="0" smtClean="0"/>
              <a:t>      </a:t>
            </a:r>
            <a:r>
              <a:rPr lang="ru-RU" sz="2600" dirty="0" smtClean="0"/>
              <a:t>учитель  географии</a:t>
            </a:r>
          </a:p>
          <a:p>
            <a:pPr algn="ctr">
              <a:buNone/>
            </a:pPr>
            <a:r>
              <a:rPr lang="ru-RU" sz="2600" dirty="0" smtClean="0"/>
              <a:t> </a:t>
            </a:r>
            <a:endParaRPr lang="ru-RU" sz="2600" dirty="0"/>
          </a:p>
        </p:txBody>
      </p:sp>
      <p:pic>
        <p:nvPicPr>
          <p:cNvPr id="1026" name="Picture 2" descr="C:\Users\эксперт\Desktop\ЮГУС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481580"/>
            <a:ext cx="4191000" cy="29616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Спортивный комплекс «Соколиная гора»</a:t>
            </a:r>
            <a:endParaRPr lang="ru-RU" dirty="0"/>
          </a:p>
        </p:txBody>
      </p:sp>
      <p:pic>
        <p:nvPicPr>
          <p:cNvPr id="19458" name="Picture 2" descr="C:\Users\эксперт\Desktop\соколинная го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6696744" cy="4680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Горнолыжный комплекс «Лесная Республика»</a:t>
            </a:r>
            <a:endParaRPr lang="ru-RU" dirty="0"/>
          </a:p>
        </p:txBody>
      </p:sp>
      <p:pic>
        <p:nvPicPr>
          <p:cNvPr id="20482" name="Picture 2" descr="C:\Users\эксперт\Desktop\соколиная гора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4162"/>
            <a:ext cx="7632848" cy="5043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Горнолыжный комплекс «</a:t>
            </a:r>
            <a:r>
              <a:rPr lang="ru-RU" b="1" i="1" dirty="0" err="1" smtClean="0"/>
              <a:t>Югус</a:t>
            </a:r>
            <a:r>
              <a:rPr lang="ru-RU" b="1" i="1" dirty="0" smtClean="0"/>
              <a:t>» (Междуреченск)</a:t>
            </a:r>
            <a:endParaRPr lang="ru-RU" dirty="0"/>
          </a:p>
        </p:txBody>
      </p:sp>
      <p:pic>
        <p:nvPicPr>
          <p:cNvPr id="21506" name="Picture 2" descr="C:\Users\эксперт\Desktop\ЮГУС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128792" cy="4824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Горнолыжный комплекс «</a:t>
            </a:r>
            <a:r>
              <a:rPr lang="ru-RU" b="1" i="1" dirty="0" err="1" smtClean="0"/>
              <a:t>Танай</a:t>
            </a:r>
            <a:r>
              <a:rPr lang="ru-RU" b="1" i="1" dirty="0" smtClean="0"/>
              <a:t>»</a:t>
            </a:r>
            <a:endParaRPr lang="ru-RU" dirty="0"/>
          </a:p>
        </p:txBody>
      </p:sp>
      <p:pic>
        <p:nvPicPr>
          <p:cNvPr id="22531" name="Picture 3" descr="C:\Users\эксперт\Desktop\Танай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6552728" cy="4536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Перспективы развития горнолыжного туризма  Кузбасса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эксперт\Desktop\481353_sourc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6408712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pic>
        <p:nvPicPr>
          <p:cNvPr id="4098" name="Picture 2" descr="C:\Users\эксперт\Desktop\29_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 работы: </a:t>
            </a:r>
            <a:r>
              <a:rPr lang="ru-RU" dirty="0" smtClean="0"/>
              <a:t>оценить состояние и перспективы развития горнолыжного туризма в Кемеровской области.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82453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Задачи: </a:t>
            </a:r>
            <a:endParaRPr lang="ru-RU" dirty="0" smtClean="0"/>
          </a:p>
          <a:p>
            <a:r>
              <a:rPr lang="ru-RU" dirty="0" smtClean="0"/>
              <a:t>1. Изучить  характеристику и историю горнолыжного туризма;</a:t>
            </a:r>
          </a:p>
          <a:p>
            <a:r>
              <a:rPr lang="ru-RU" dirty="0" smtClean="0"/>
              <a:t>2. Исследовать природные предпосылки для развития горнолыжного туризма в Кемеровской области;</a:t>
            </a:r>
          </a:p>
          <a:p>
            <a:r>
              <a:rPr lang="ru-RU" dirty="0" smtClean="0"/>
              <a:t>3.Изучить горнолыжные комплексы Кузбасса;</a:t>
            </a:r>
          </a:p>
          <a:p>
            <a:r>
              <a:rPr lang="ru-RU" dirty="0" smtClean="0"/>
              <a:t>4. Проанализировать перспективы развития горнолыжного туризма Кузбасса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Горнолыжный туризм:</a:t>
            </a:r>
            <a:endParaRPr lang="ru-RU" b="1" dirty="0"/>
          </a:p>
        </p:txBody>
      </p:sp>
      <p:pic>
        <p:nvPicPr>
          <p:cNvPr id="1026" name="Picture 2" descr="C:\Users\эксперт\Desktop\12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3974152" cy="33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Users\эксперт\Desktop\269542912.69610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564904"/>
            <a:ext cx="4343400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факторы, влияющие на развитие горнолыжного туризма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Рельеф.</a:t>
            </a:r>
          </a:p>
          <a:p>
            <a:r>
              <a:rPr lang="ru-RU" dirty="0" smtClean="0"/>
              <a:t>Климат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ru-RU" dirty="0" smtClean="0"/>
              <a:t>Температура,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влажность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количество </a:t>
            </a:r>
            <a:r>
              <a:rPr lang="ru-RU" dirty="0" smtClean="0"/>
              <a:t>осадков,</a:t>
            </a:r>
          </a:p>
          <a:p>
            <a:r>
              <a:rPr lang="ru-RU" dirty="0" smtClean="0"/>
              <a:t>Ветреность.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предпосылки  для развития горнолыжного туризма в Кузбассе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Picture 3" descr="C:\Users\эксперт\Desktop\kartasm_3_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52736"/>
            <a:ext cx="4824536" cy="5544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Горнолыжные курорты Кузбасса</a:t>
            </a:r>
            <a:endParaRPr lang="ru-RU" dirty="0"/>
          </a:p>
        </p:txBody>
      </p:sp>
      <p:pic>
        <p:nvPicPr>
          <p:cNvPr id="1026" name="Picture 2" descr="C:\Users\эксперт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912768" cy="482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Горнолыжный комплекс «Таштагол» (гора Туманная)</a:t>
            </a:r>
            <a:endParaRPr lang="ru-RU" dirty="0"/>
          </a:p>
        </p:txBody>
      </p:sp>
      <p:pic>
        <p:nvPicPr>
          <p:cNvPr id="16386" name="Picture 2" descr="C:\Users\эксперт\Desktop\Буланж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7056784" cy="4968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Горнолыжный комплекс «Горная </a:t>
            </a:r>
            <a:r>
              <a:rPr lang="ru-RU" b="1" i="1" dirty="0" err="1" smtClean="0"/>
              <a:t>Саланга</a:t>
            </a:r>
            <a:r>
              <a:rPr lang="ru-RU" b="1" i="1" dirty="0" smtClean="0"/>
              <a:t>»</a:t>
            </a:r>
            <a:endParaRPr lang="ru-RU" dirty="0"/>
          </a:p>
        </p:txBody>
      </p:sp>
      <p:pic>
        <p:nvPicPr>
          <p:cNvPr id="17410" name="Picture 2" descr="C:\Users\эксперт\Desktop\ееееееееееееееееееееее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6408712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Горнолыжный комплекс «Гора Золотая»</a:t>
            </a:r>
            <a:endParaRPr lang="ru-RU" dirty="0"/>
          </a:p>
        </p:txBody>
      </p:sp>
      <p:pic>
        <p:nvPicPr>
          <p:cNvPr id="18434" name="Picture 2" descr="C:\Users\эксперт\Desktop\144757arhrt9mg8amht1a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6624736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155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Кузбасс - жемчужина горного туризма </vt:lpstr>
      <vt:lpstr>Цель работы: оценить состояние и перспективы развития горнолыжного туризма в Кемеровской области.</vt:lpstr>
      <vt:lpstr>Горнолыжный туризм:</vt:lpstr>
      <vt:lpstr>факторы, влияющие на развитие горнолыжного туризма </vt:lpstr>
      <vt:lpstr>предпосылки  для развития горнолыжного туризма в Кузбассе </vt:lpstr>
      <vt:lpstr> Горнолыжные курорты Кузбасса</vt:lpstr>
      <vt:lpstr>Горнолыжный комплекс «Таштагол» (гора Туманная)</vt:lpstr>
      <vt:lpstr>Горнолыжный комплекс «Горная Саланга»</vt:lpstr>
      <vt:lpstr>Горнолыжный комплекс «Гора Золотая»</vt:lpstr>
      <vt:lpstr>Спортивный комплекс «Соколиная гора»</vt:lpstr>
      <vt:lpstr>Горнолыжный комплекс «Лесная Республика»</vt:lpstr>
      <vt:lpstr>Горнолыжный комплекс «Югус» (Междуреченск)</vt:lpstr>
      <vt:lpstr>Горнолыжный комплекс «Танай»</vt:lpstr>
      <vt:lpstr>Перспективы развития горнолыжного туризма  Кузбасса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эксперт</dc:creator>
  <cp:lastModifiedBy>эксперт</cp:lastModifiedBy>
  <cp:revision>24</cp:revision>
  <dcterms:created xsi:type="dcterms:W3CDTF">2014-04-11T22:34:08Z</dcterms:created>
  <dcterms:modified xsi:type="dcterms:W3CDTF">2014-04-12T01:14:05Z</dcterms:modified>
</cp:coreProperties>
</file>