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9A21-1694-4006-AEE8-A2D4907396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FCBB-96BC-4C20-924B-7D030929C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9A21-1694-4006-AEE8-A2D4907396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FCBB-96BC-4C20-924B-7D030929C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9A21-1694-4006-AEE8-A2D4907396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FCBB-96BC-4C20-924B-7D030929C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9A21-1694-4006-AEE8-A2D4907396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FCBB-96BC-4C20-924B-7D030929C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9A21-1694-4006-AEE8-A2D4907396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FCBB-96BC-4C20-924B-7D030929C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9A21-1694-4006-AEE8-A2D4907396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FCBB-96BC-4C20-924B-7D030929C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9A21-1694-4006-AEE8-A2D4907396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FCBB-96BC-4C20-924B-7D030929C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9A21-1694-4006-AEE8-A2D4907396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FCBB-96BC-4C20-924B-7D030929C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9A21-1694-4006-AEE8-A2D4907396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FCBB-96BC-4C20-924B-7D030929C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9A21-1694-4006-AEE8-A2D4907396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FCBB-96BC-4C20-924B-7D030929C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9A21-1694-4006-AEE8-A2D4907396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FCBB-96BC-4C20-924B-7D030929C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39A21-1694-4006-AEE8-A2D490739639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4FCBB-96BC-4C20-924B-7D030929C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34888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Мир в начале Нового  времени</a:t>
            </a:r>
          </a:p>
          <a:p>
            <a:pPr algn="ctr"/>
            <a:r>
              <a:rPr lang="en-US" sz="3600" b="1" dirty="0" smtClean="0"/>
              <a:t>XV – XVII </a:t>
            </a:r>
            <a:r>
              <a:rPr lang="ru-RU" sz="3600" b="1" dirty="0" smtClean="0"/>
              <a:t>век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ergey\Рабочий стол\KHALDUN_C_sp2Plague-B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917500" cy="295232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1028" name="Picture 4" descr="C:\Documents and Settings\Sergey\Рабочий стол\chernaya-smert-chuma-v-srednie-vek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3256386" cy="361339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1029" name="Picture 5" descr="C:\Documents and Settings\Sergey\Рабочий стол\krusinaya-bloha7-620x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824536" cy="318263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105835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Мир в начале Нового  времени</a:t>
            </a:r>
          </a:p>
          <a:p>
            <a:pPr algn="ctr"/>
            <a:r>
              <a:rPr lang="en-US" sz="3600" b="1" dirty="0" smtClean="0"/>
              <a:t>XV – XVII </a:t>
            </a:r>
            <a:r>
              <a:rPr lang="ru-RU" sz="3600" b="1" dirty="0" smtClean="0"/>
              <a:t>век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Sergey\Рабочий стол\кон\2yozd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2018"/>
            <a:ext cx="4067945" cy="305095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3" name="Picture 2" descr="C:\Documents and Settings\Sergey\Рабочий стол\кон\07b9ffd8fd68361c962a8af30c3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6632"/>
            <a:ext cx="4455713" cy="309634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2050" name="Picture 2" descr="C:\Documents and Settings\Sergey\Рабочий стол\кон\6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410998"/>
            <a:ext cx="4392488" cy="32943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504" y="342900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Эпидемия чумы в Марселе</a:t>
            </a:r>
            <a:endParaRPr lang="ru-RU" sz="2400" b="1" dirty="0"/>
          </a:p>
        </p:txBody>
      </p:sp>
      <p:pic>
        <p:nvPicPr>
          <p:cNvPr id="6" name="Picture 3" descr="C:\Documents and Settings\Sergey\Рабочий стол\BlackDea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93096"/>
            <a:ext cx="2880320" cy="245427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ergey\Рабочий стол\кон\74908372_3popup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860032" cy="466121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3075" name="Picture 3" descr="C:\Documents and Settings\Sergey\Рабочий стол\кон\1005811_5811_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3897829" cy="322261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9512" y="544522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«Избави нас, Господи, от чумы, голода и войны</a:t>
            </a:r>
          </a:p>
          <a:p>
            <a:r>
              <a:rPr lang="ru-RU" sz="2400" b="1" dirty="0" smtClean="0"/>
              <a:t>Избави нас, Господи…….»</a:t>
            </a:r>
            <a:endParaRPr lang="ru-RU" sz="2400" b="1" dirty="0"/>
          </a:p>
        </p:txBody>
      </p:sp>
      <p:pic>
        <p:nvPicPr>
          <p:cNvPr id="5" name="Picture 6" descr="C:\Documents and Settings\Sergey\Рабочий стол\87199327_kak_postupit_s_vor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92696"/>
            <a:ext cx="3579065" cy="201622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Sergey\Рабочий стол\кон\15-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5814" y="4293096"/>
            <a:ext cx="2875398" cy="244827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4100" name="Picture 4" descr="C:\Documents and Settings\Sergey\Рабочий стол\кон\1012237_PH03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76692"/>
            <a:ext cx="5328591" cy="372380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4101" name="Picture 5" descr="C:\Documents and Settings\Sergey\Рабочий стол\кон\86516998_4000491_magellan_syd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4896544" cy="248976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6" name="Picture 4" descr="C:\Documents and Settings\Sergey\Рабочий стол\кон\Columbus%20D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60648"/>
            <a:ext cx="2182246" cy="32836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16216" y="371703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каравелла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ergey\Рабочий стол\кон\1244460406_484280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619648" cy="391641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5123" name="Picture 3" descr="C:\Documents and Settings\Sergey\Рабочий стол\кон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6632"/>
            <a:ext cx="2702421" cy="378058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5125" name="Picture 5" descr="C:\Documents and Settings\Sergey\Рабочий стол\кон\nuovi-orizzon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3707904" cy="257372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5126" name="Picture 6" descr="C:\Documents and Settings\Sergey\Рабочий стол\кон\kal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6352" y="4149080"/>
            <a:ext cx="4344617" cy="259228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87824" y="764704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Христофор Колумб</a:t>
            </a:r>
          </a:p>
          <a:p>
            <a:pPr algn="ctr"/>
            <a:r>
              <a:rPr lang="ru-RU" sz="2800" b="1" dirty="0" smtClean="0"/>
              <a:t>1451 - 1506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ergey\Рабочий стол\кон\tarihin-en-onemli-20-kisisi_5766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924436" cy="504056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7171" name="Picture 3" descr="C:\Documents and Settings\Sergey\Рабочий стол\кон\0_8ac52_12d2516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664296" cy="375216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7172" name="Picture 4" descr="C:\Documents and Settings\Sergey\Рабочий стол\кон\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977680"/>
            <a:ext cx="4104456" cy="273630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92080" y="573325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Фернан</a:t>
            </a:r>
            <a:r>
              <a:rPr lang="ru-RU" sz="2800" b="1" dirty="0" smtClean="0"/>
              <a:t> Магеллан</a:t>
            </a:r>
          </a:p>
          <a:p>
            <a:pPr algn="ctr"/>
            <a:r>
              <a:rPr lang="ru-RU" sz="2800" b="1" dirty="0" smtClean="0"/>
              <a:t>1470 – 1521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Sergey\Рабочий стол\кон\52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4071888" cy="507968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6149" name="Picture 5" descr="C:\Documents and Settings\Sergey\Рабочий стол\кон\0_5b799_be4cdac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4427984" cy="292246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4048" y="126876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Васко</a:t>
            </a:r>
            <a:r>
              <a:rPr lang="ru-RU" sz="2800" b="1" dirty="0" smtClean="0"/>
              <a:t> да Гама</a:t>
            </a:r>
          </a:p>
          <a:p>
            <a:pPr algn="ctr"/>
            <a:r>
              <a:rPr lang="ru-RU" sz="2800" b="1" dirty="0" smtClean="0"/>
              <a:t>1469 - 1524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Sergey\Рабочий стол\кон\4_3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000018" cy="5256584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87624" y="609329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Попутный </a:t>
            </a:r>
            <a:r>
              <a:rPr lang="ru-RU" sz="2400" b="1" i="1" dirty="0" smtClean="0">
                <a:solidFill>
                  <a:srgbClr val="FF0000"/>
                </a:solidFill>
              </a:rPr>
              <a:t>ветер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в парусах каравеллы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66967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Матросы! Поверьте мне, своему капитану. </a:t>
            </a:r>
          </a:p>
          <a:p>
            <a:r>
              <a:rPr lang="ru-RU" sz="2800" dirty="0" smtClean="0"/>
              <a:t>Не зря знающие люди говорят: «Копыто овцы даже песок превращает в золото».</a:t>
            </a:r>
          </a:p>
          <a:p>
            <a:r>
              <a:rPr lang="ru-RU" sz="2800" dirty="0" smtClean="0"/>
              <a:t> Продажа </a:t>
            </a:r>
            <a:r>
              <a:rPr lang="ru-RU" sz="2800" i="1" dirty="0" smtClean="0">
                <a:solidFill>
                  <a:srgbClr val="FF0000"/>
                </a:solidFill>
              </a:rPr>
              <a:t>шерсти</a:t>
            </a:r>
            <a:r>
              <a:rPr lang="ru-RU" sz="2800" dirty="0" smtClean="0"/>
              <a:t> дает возможность разбогатеть.</a:t>
            </a:r>
          </a:p>
          <a:p>
            <a:r>
              <a:rPr lang="ru-RU" sz="2800" dirty="0" smtClean="0"/>
              <a:t> За нее дорого платят владельцы крупных предприятий, где есть разделение труда между рабочими разных специальностей и используется </a:t>
            </a:r>
            <a:r>
              <a:rPr lang="ru-RU" sz="2800" i="1" dirty="0" smtClean="0">
                <a:solidFill>
                  <a:srgbClr val="FF0000"/>
                </a:solidFill>
              </a:rPr>
              <a:t>ручной</a:t>
            </a:r>
            <a:r>
              <a:rPr lang="ru-RU" sz="2800" dirty="0" smtClean="0"/>
              <a:t> труд.</a:t>
            </a:r>
          </a:p>
          <a:p>
            <a:r>
              <a:rPr lang="ru-RU" sz="2800" dirty="0" smtClean="0"/>
              <a:t> Владелец такой </a:t>
            </a:r>
            <a:r>
              <a:rPr lang="ru-RU" sz="2800" i="1" dirty="0" smtClean="0">
                <a:solidFill>
                  <a:srgbClr val="FF0000"/>
                </a:solidFill>
              </a:rPr>
              <a:t>мануфактуры</a:t>
            </a:r>
            <a:r>
              <a:rPr lang="ru-RU" sz="2800" i="1" dirty="0" smtClean="0"/>
              <a:t> </a:t>
            </a:r>
            <a:r>
              <a:rPr lang="ru-RU" sz="2800" dirty="0" smtClean="0"/>
              <a:t>купит наш груз и мы будем богаты.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125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XxX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Sergey</cp:lastModifiedBy>
  <cp:revision>12</cp:revision>
  <dcterms:created xsi:type="dcterms:W3CDTF">2012-10-10T15:57:45Z</dcterms:created>
  <dcterms:modified xsi:type="dcterms:W3CDTF">2012-10-14T13:55:53Z</dcterms:modified>
</cp:coreProperties>
</file>