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88825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15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07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63" autoAdjust="0"/>
  </p:normalViewPr>
  <p:slideViewPr>
    <p:cSldViewPr>
      <p:cViewPr varScale="1">
        <p:scale>
          <a:sx n="75" d="100"/>
          <a:sy n="75" d="100"/>
        </p:scale>
        <p:origin x="-936" y="-82"/>
      </p:cViewPr>
      <p:guideLst>
        <p:guide orient="horz" pos="2160"/>
        <p:guide orient="horz" pos="3792"/>
        <p:guide orient="horz" pos="1152"/>
        <p:guide orient="horz" pos="3168"/>
        <p:guide pos="3839"/>
        <p:guide pos="815"/>
        <p:guide pos="6863"/>
        <p:guide pos="959"/>
        <p:guide pos="6719"/>
        <p:guide pos="4991"/>
        <p:guide pos="671"/>
        <p:guide pos="7007"/>
        <p:guide pos="35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t>28.10.2014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t>28.10.2014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0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0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01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3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32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t>28.10.2014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4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28.10.2014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  <a:p>
            <a:pPr lvl="5"/>
            <a:r>
              <a:rPr lang="ru-RU" dirty="0" smtClean="0"/>
              <a:t>Шесть</a:t>
            </a:r>
          </a:p>
          <a:p>
            <a:pPr lvl="6"/>
            <a:r>
              <a:rPr lang="ru-RU" dirty="0" smtClean="0"/>
              <a:t>Семь</a:t>
            </a:r>
          </a:p>
          <a:p>
            <a:pPr lvl="7"/>
            <a:r>
              <a:rPr lang="ru-RU" dirty="0" smtClean="0"/>
              <a:t>Восемь</a:t>
            </a:r>
          </a:p>
          <a:p>
            <a:pPr lvl="8"/>
            <a:r>
              <a:rPr lang="ru-RU" dirty="0" smtClean="0"/>
              <a:t>Девять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28.10.2014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341884" y="332656"/>
            <a:ext cx="9144000" cy="2895600"/>
          </a:xfrm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ТЕТРАДЬ по физической культуре</a:t>
            </a:r>
            <a:endParaRPr lang="ru-RU" sz="6600" b="1" baseline="0" dirty="0">
              <a:solidFill>
                <a:srgbClr val="FF0000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69876" y="3284984"/>
            <a:ext cx="9144000" cy="1319214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b="1" i="0" u="sng" baseline="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Пособие</a:t>
            </a:r>
            <a:r>
              <a:rPr lang="ru-RU" sz="2800" b="1" i="0" u="sng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для учащихся 2-5х классов</a:t>
            </a:r>
            <a:endParaRPr lang="ru-RU" sz="2800" b="1" i="0" u="sng" baseline="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4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76" y="-99392"/>
            <a:ext cx="9144000" cy="116046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10436" y="1124744"/>
            <a:ext cx="5112568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«Если хочешь быть сильным – бегай, хочешь быть красивым – бегай»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812" y="1412776"/>
            <a:ext cx="4968552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Постоянные физические нагрузки усиливают работу сердца, кровеносных сосудов, органов дхания, повышают обмен веществ, укрепляют мышечную систему.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Желаем вам успехов и пусть физическая культура и спорт станут вашими настоящими друзьями и помощниками на всю жизнь!</a:t>
            </a:r>
            <a:endParaRPr lang="ru-RU" sz="28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summercamp.ru/images/Morning-gym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420" y="2633587"/>
            <a:ext cx="5400600" cy="351613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41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4052" y="184132"/>
            <a:ext cx="71669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br" rotWithShape="0">
                    <a:srgbClr val="E0E0E2">
                      <a:lumMod val="50000"/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Утренняя гимнастика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9424" y="1268760"/>
            <a:ext cx="5328592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Нужно заниматься на улице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или в хорошо проветренной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комнате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Заниматься в </a:t>
            </a: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трус</a:t>
            </a:r>
            <a:r>
              <a:rPr lang="ru-RU" sz="2800" b="1" i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 майке, босиком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Упражнения должны 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включать в себя движения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руками, ногами, различные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наклоны туловища, прыжки, 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бег, ходьбу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 комплекс должны входить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10-15 упражнений, каждое</a:t>
            </a:r>
          </a:p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выполняется 8-10 раз</a:t>
            </a:r>
            <a:endParaRPr lang="ru-RU" sz="2800" b="1" i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detivsporte.ru/images/gimnastika/utrennyaya-zaryad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015" y="1277288"/>
            <a:ext cx="4666981" cy="2753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ll-diety.ru/images/stories/utrennyaya-gimnastika-dlya-pohudeni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772" y="2708920"/>
            <a:ext cx="2162279" cy="3238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body-slim.ru/wp-content/uploads/2011/04/utrennaya-gimnastika-dlya-zhensh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507" y="3284984"/>
            <a:ext cx="2007115" cy="3238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501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1964" y="116632"/>
            <a:ext cx="83029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br" rotWithShape="0">
                    <a:srgbClr val="E0E0E2">
                      <a:lumMod val="50000"/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Комплекс упражнений</a:t>
            </a:r>
            <a:endParaRPr lang="ru-RU" dirty="0">
              <a:solidFill>
                <a:srgbClr val="63567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2244" y="1055202"/>
            <a:ext cx="6984776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Потягивание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Круги прямыми руками вперед и назад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Пружинистые наклоны вперед и назад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Наклоны назад,влево и вправо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Приседания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Круговые движения туловищем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Сгибание и разгибание рук в упоре лежа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Махи ногами в стороны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Круги согнутыми руками вперед, назад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Пружинистые наклоны вперед сидя на полу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Прогибание в упоре лежа сзади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Переход из упора присев в упор лежа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Поднимание прямых ног лежа на спине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Прыжки на месте, прыжки с хлопками рук над головой</a:t>
            </a:r>
          </a:p>
          <a:p>
            <a:pPr marL="457200" indent="-457200" algn="r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Медленный бег 5-10 минут</a:t>
            </a:r>
            <a:endParaRPr lang="ru-RU" sz="2400" b="1" i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666" r="8427" b="10815"/>
          <a:stretch/>
        </p:blipFill>
        <p:spPr>
          <a:xfrm rot="5400000">
            <a:off x="-196192" y="1946489"/>
            <a:ext cx="5710121" cy="3859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04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0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4000"/>
                            </p:stCondLst>
                            <p:childTnLst>
                              <p:par>
                                <p:cTn id="9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56" y="260648"/>
            <a:ext cx="72728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Прыжки со скакалкой – для развитися координации движений, силы ног. Прыгучести, общей и силовой выносливости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Поднимание туловища из положение лежа на спине – для развития силы рук, укрепления мышц брюшного пресса, мышц спины и груди.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Наклоны вперед – для развитися гибкости, равновесия, общей выносливости.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Сгибание и разгибание рук в упоре лежа – для развития силы рук, укрепление мышц брюшного пресса, мышц спины и груди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Подтягивание – для развития силы рук, укрепления брюшного пресса, мышц спины и груди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Переход из упора присев в упор лежа – для развития общей выносливости, укрепления мышц рук, ног, спины, брюшного пресса.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Бег – развитие выносливости, сердца и сосудов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ru-RU" sz="24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Ходьба на лыжах – сила рук, ног, туловища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</p:txBody>
      </p:sp>
      <p:pic>
        <p:nvPicPr>
          <p:cNvPr id="2050" name="Picture 2" descr="http://cs624627.vk.me/v624627245/8027/z_cRscciyw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93" b="6300"/>
          <a:stretch/>
        </p:blipFill>
        <p:spPr bwMode="auto">
          <a:xfrm rot="5400000">
            <a:off x="6368917" y="1294698"/>
            <a:ext cx="6406003" cy="4218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82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497" y="188640"/>
            <a:ext cx="11953328" cy="116046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Чтобы было удобно вести контроль за выполнением этих упражнений, результаты записываем в таблицу</a:t>
            </a:r>
            <a:endParaRPr lang="ru-RU" i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87788"/>
              </p:ext>
            </p:extLst>
          </p:nvPr>
        </p:nvGraphicFramePr>
        <p:xfrm>
          <a:off x="405780" y="1412776"/>
          <a:ext cx="11305258" cy="528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3167"/>
                <a:gridCol w="1153598"/>
                <a:gridCol w="1153598"/>
                <a:gridCol w="1230504"/>
                <a:gridCol w="1153598"/>
                <a:gridCol w="1076691"/>
                <a:gridCol w="1230504"/>
                <a:gridCol w="1153598"/>
              </a:tblGrid>
              <a:tr h="36379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FF"/>
                          </a:solidFill>
                        </a:rPr>
                        <a:t>Месяц___________________</a:t>
                      </a:r>
                      <a:endParaRPr lang="ru-RU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379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8209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Зарядка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Прыжки со скакалкой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07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Поднимание тул-а из полож. лежа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4.Наклоны вперед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07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5. Сгибание и разгибание рук в упоре лежа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Подтягивание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07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Переход из упора присев в упор лежа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8. Бег(в минутах)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9. Ходьба на лыжах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794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Подпись родителей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89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130842"/>
              </p:ext>
            </p:extLst>
          </p:nvPr>
        </p:nvGraphicFramePr>
        <p:xfrm>
          <a:off x="333772" y="188640"/>
          <a:ext cx="11521281" cy="648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27"/>
                <a:gridCol w="3840427"/>
                <a:gridCol w="3840427"/>
              </a:tblGrid>
              <a:tr h="486054">
                <a:tc gridSpan="3">
                  <a:txBody>
                    <a:bodyPr/>
                    <a:lstStyle/>
                    <a:p>
                      <a:r>
                        <a:rPr lang="ru-RU" sz="2000" b="1" i="1" dirty="0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 двигательной активности</a:t>
                      </a:r>
                      <a:endParaRPr lang="ru-RU" sz="2000" b="1" i="1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упражнений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Начало года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Конец года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Бег 30 м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Кросс 500 м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Метание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набивного мяча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5164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 Подтягивание из вида лежа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5. Отжимание от пола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Прыжок в длину с места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5164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7. Прыжки через скакалку за 1 минуту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5164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8. Поднимание туловища из положения лежа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9. Челночный бег 4*9 м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9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10. Ходьба на лыжах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03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788" y="188640"/>
            <a:ext cx="11233248" cy="3200400"/>
          </a:xfrm>
        </p:spPr>
        <p:txBody>
          <a:bodyPr/>
          <a:lstStyle/>
          <a:p>
            <a:r>
              <a:rPr lang="ru-RU" sz="4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Сравнив результаты, каждый из нас увидит эффективность своих занятий. Если результаты улучшились, то ты не зря пороботал в течение года. Значит ты </a:t>
            </a:r>
            <a:r>
              <a:rPr lang="ru-RU" sz="48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МОЛОДЕЦ</a:t>
            </a:r>
            <a:r>
              <a:rPr lang="ru-RU" sz="4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dariki.ru/wp-content/uploads/2011/08/%D0%94%D0%B5%D0%BD%D1%8C-%D1%84%D0%B8%D0%B7%D0%BA%D1%83%D0%BB%D1%8C%D1%82%D1%83%D1%80%D0%BD%D0%B8%D0%BA%D0%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308" y="2774334"/>
            <a:ext cx="5904656" cy="3831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3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S102895263">
  <a:themeElements>
    <a:clrScheme name="Другая 9">
      <a:dk1>
        <a:sysClr val="windowText" lastClr="000000"/>
      </a:dk1>
      <a:lt1>
        <a:srgbClr val="635672"/>
      </a:lt1>
      <a:dk2>
        <a:srgbClr val="E0E0E2"/>
      </a:dk2>
      <a:lt2>
        <a:srgbClr val="C9C2D1"/>
      </a:lt2>
      <a:accent1>
        <a:srgbClr val="FF5050"/>
      </a:accent1>
      <a:accent2>
        <a:srgbClr val="CC9966"/>
      </a:accent2>
      <a:accent3>
        <a:srgbClr val="FFC000"/>
      </a:accent3>
      <a:accent4>
        <a:srgbClr val="410082"/>
      </a:accent4>
      <a:accent5>
        <a:srgbClr val="932968"/>
      </a:accent5>
      <a:accent6>
        <a:srgbClr val="A379BB"/>
      </a:accent6>
      <a:hlink>
        <a:srgbClr val="410082"/>
      </a:hlink>
      <a:folHlink>
        <a:srgbClr val="93296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TS102895263</Template>
  <TotalTime>0</TotalTime>
  <Words>490</Words>
  <Application>Microsoft Office PowerPoint</Application>
  <PresentationFormat>Произвольный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TS102895263</vt:lpstr>
      <vt:lpstr>ТЕТРАДЬ по физической культуре</vt:lpstr>
      <vt:lpstr>Введение</vt:lpstr>
      <vt:lpstr>Презентация PowerPoint</vt:lpstr>
      <vt:lpstr>Презентация PowerPoint</vt:lpstr>
      <vt:lpstr>Презентация PowerPoint</vt:lpstr>
      <vt:lpstr>Чтобы было удобно вести контроль за выполнением этих упражнений, результаты записываем в таблицу</vt:lpstr>
      <vt:lpstr>Презентация PowerPoint</vt:lpstr>
      <vt:lpstr>Сравнив результаты, каждый из нас увидит эффективность своих занятий. Если результаты улучшились, то ты не зря пороботал в течение года. Значит ты МОЛОДЕЦ!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2014-10-28T17:13:04Z</dcterms:created>
  <dcterms:modified xsi:type="dcterms:W3CDTF">2014-10-28T18:49:39Z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