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7" r:id="rId5"/>
    <p:sldId id="258" r:id="rId6"/>
    <p:sldId id="266" r:id="rId7"/>
    <p:sldId id="262" r:id="rId8"/>
    <p:sldId id="265" r:id="rId9"/>
    <p:sldId id="259" r:id="rId10"/>
    <p:sldId id="264" r:id="rId11"/>
    <p:sldId id="263" r:id="rId12"/>
    <p:sldId id="260" r:id="rId13"/>
    <p:sldId id="261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ЕТЬ\я Адельшин Иван МБОУ Писаревская СОШ\Адельшин Иван МБОУ Писарёвская СОШ Русь православная. Добро пожаловать в Великий Новгород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СЕТЬ\я Адельшин Иван МБОУ Писаревская СОШ\Адельшин Иван МБОУ Писарёвская СОШ Русь православная. Добро пожаловать в Великий Новгород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СЕТЬ\я Адельшин Иван МБОУ Писаревская СОШ\Адельшин Иван МБОУ Писарёвская СОШ Русь православная. Добро пожаловать в Великий Новгород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СЕТЬ\я Адельшин Иван МБОУ Писаревская СОШ\Адельшин Иван МБОУ Писарёвская СОШ Русь православная. Добро пожаловать в Великий Новгород\Слайд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СЕТЬ\я Адельшин Иван МБОУ Писаревская СОШ\Адельшин Иван МБОУ Писарёвская СОШ Русь православная. Добро пожаловать в Великий Новгород\Слайд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СЕТЬ\я Адельшин Иван МБОУ Писаревская СОШ\Адельшин Иван МБОУ Писарёвская СОШ Русь православная. Добро пожаловать в Великий Новгород\Слайд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СЕТЬ\я Адельшин Иван МБОУ Писаревская СОШ\Адельшин Иван МБОУ Писарёвская СОШ Русь православная. Добро пожаловать в Великий Новгород\Слайд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СЕТЬ\я Адельшин Иван МБОУ Писаревская СОШ\Адельшин Иван МБОУ Писарёвская СОШ Русь православная. Добро пожаловать в Великий Новгород\Слайд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СЕТЬ\я Адельшин Иван МБОУ Писаревская СОШ\Адельшин Иван МБОУ Писарёвская СОШ Русь православная. Добро пожаловать в Великий Новгород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СЕТЬ\я Адельшин Иван МБОУ Писаревская СОШ\Адельшин Иван МБОУ Писарёвская СОШ Русь православная. Добро пожаловать в Великий Новгород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СЕТЬ\я Адельшин Иван МБОУ Писаревская СОШ\Адельшин Иван МБОУ Писарёвская СОШ Русь православная. Добро пожаловать в Великий Новгород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СЕТЬ\я Адельшин Иван МБОУ Писаревская СОШ\Адельшин Иван МБОУ Писарёвская СОШ Русь православная. Добро пожаловать в Великий Новгород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СЕТЬ\я Адельшин Иван МБОУ Писаревская СОШ\Адельшин Иван МБОУ Писарёвская СОШ Русь православная. Добро пожаловать в Великий Новгород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СЕТЬ\я Адельшин Иван МБОУ Писаревская СОШ\Адельшин Иван МБОУ Писарёвская СОШ Русь православная. Добро пожаловать в Великий Новгород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СЕТЬ\я Адельшин Иван МБОУ Писаревская СОШ\Адельшин Иван МБОУ Писарёвская СОШ Русь православная. Добро пожаловать в Великий Новгород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СЕТЬ\я Адельшин Иван МБОУ Писаревская СОШ\Адельшин Иван МБОУ Писарёвская СОШ Русь православная. Добро пожаловать в Великий Новгород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Русь православная.Новгород</dc:title>
  <dc:creator>Адельшин Иван Владимирович</dc:creator>
  <cp:lastModifiedBy>директор</cp:lastModifiedBy>
  <cp:revision>1</cp:revision>
  <dcterms:modified xsi:type="dcterms:W3CDTF">2002-01-01T02:51:59Z</dcterms:modified>
</cp:coreProperties>
</file>