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28" y="-8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1pPr>
            <a:lvl2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2pPr>
            <a:lvl3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3pPr>
            <a:lvl4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4pPr>
            <a:lvl5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5pPr>
            <a:lvl6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6pPr>
            <a:lvl7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7pPr>
            <a:lvl8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8pPr>
            <a:lvl9pPr algn="ctr">
              <a:buClr>
                <a:srgbClr val="DE6600"/>
              </a:buClr>
              <a:buSzPct val="100000"/>
              <a:defRPr sz="4800">
                <a:solidFill>
                  <a:srgbClr val="DE6600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1pPr>
            <a:lvl2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2pPr>
            <a:lvl3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3pPr>
            <a:lvl4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4pPr>
            <a:lvl5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5pPr>
            <a:lvl6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6pPr>
            <a:lvl7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7pPr>
            <a:lvl8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8pPr>
            <a:lvl9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1pPr>
            <a:lvl2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2pPr>
            <a:lvl3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3pPr>
            <a:lvl4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4pPr>
            <a:lvl5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5pPr>
            <a:lvl6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6pPr>
            <a:lvl7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7pPr>
            <a:lvl8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8pPr>
            <a:lvl9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1pPr>
            <a:lvl2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2pPr>
            <a:lvl3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3pPr>
            <a:lvl4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4pPr>
            <a:lvl5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5pPr>
            <a:lvl6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6pPr>
            <a:lvl7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7pPr>
            <a:lvl8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8pPr>
            <a:lvl9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1pPr>
            <a:lvl2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2pPr>
            <a:lvl3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3pPr>
            <a:lvl4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4pPr>
            <a:lvl5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5pPr>
            <a:lvl6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6pPr>
            <a:lvl7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7pPr>
            <a:lvl8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8pPr>
            <a:lvl9pPr>
              <a:buClr>
                <a:srgbClr val="3B62AF"/>
              </a:buClr>
              <a:buSzPct val="99224"/>
              <a:defRPr sz="4266">
                <a:solidFill>
                  <a:srgbClr val="3B62AF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1pPr>
            <a:lvl2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2pPr>
            <a:lvl3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3pPr>
            <a:lvl4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4pPr>
            <a:lvl5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5pPr>
            <a:lvl6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6pPr>
            <a:lvl7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7pPr>
            <a:lvl8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8pPr>
            <a:lvl9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1pPr>
            <a:lvl2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2pPr>
            <a:lvl3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3pPr>
            <a:lvl4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4pPr>
            <a:lvl5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5pPr>
            <a:lvl6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6pPr>
            <a:lvl7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7pPr>
            <a:lvl8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8pPr>
            <a:lvl9pPr>
              <a:buClr>
                <a:srgbClr val="444444"/>
              </a:buClr>
              <a:buSzPct val="98765"/>
              <a:defRPr sz="2666">
                <a:solidFill>
                  <a:srgbClr val="44444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1pPr>
            <a:lvl2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2pPr>
            <a:lvl3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3pPr>
            <a:lvl4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4pPr>
            <a:lvl5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5pPr>
            <a:lvl6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6pPr>
            <a:lvl7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7pPr>
            <a:lvl8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8pPr>
            <a:lvl9pPr algn="ctr">
              <a:buClr>
                <a:srgbClr val="3B62AF"/>
              </a:buClr>
              <a:buSzPct val="100000"/>
              <a:defRPr sz="3200">
                <a:solidFill>
                  <a:srgbClr val="3B62A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iWQIWuf37Z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1828800" y="406400"/>
            <a:ext cx="7319075" cy="1976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266" b="1" i="1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Вводная презентация к проекту "Антарктида"</a:t>
            </a:r>
          </a:p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727200" y="6299175"/>
            <a:ext cx="6579699" cy="9972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400">
                <a:solidFill>
                  <a:srgbClr val="0C343D"/>
                </a:solidFill>
                <a:latin typeface="Arial"/>
                <a:ea typeface="Arial"/>
                <a:cs typeface="Arial"/>
                <a:sym typeface="Arial"/>
              </a:rPr>
              <a:t>проект для учащихся 7 классовучитель: Любушкина Н.В.</a:t>
            </a:r>
          </a:p>
        </p:txBody>
      </p:sp>
      <p:sp>
        <p:nvSpPr>
          <p:cNvPr id="21" name="Shape 21"/>
          <p:cNvSpPr/>
          <p:nvPr/>
        </p:nvSpPr>
        <p:spPr>
          <a:xfrm>
            <a:off x="2548425" y="2336775"/>
            <a:ext cx="5214125" cy="37373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2641600" y="270325"/>
            <a:ext cx="5130874" cy="628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     Период деятельности: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2548425" y="1909200"/>
            <a:ext cx="5156199" cy="2796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Урок 1-2 - сбор информации и обобщение материала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Урок 3 - консультация в группах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Урок 4 - защита проекта.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/>
        </p:nvSpPr>
        <p:spPr>
          <a:xfrm>
            <a:off x="304800" y="3149575"/>
            <a:ext cx="5156174" cy="10690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1. Почему Антарктида считается самым холодным материком?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4775200" y="4470400"/>
            <a:ext cx="5171850" cy="12249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2. Можно ли определить когда в Антарктиде лето и зима?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508000" y="5588000"/>
            <a:ext cx="4473299" cy="14077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7F6000"/>
                </a:solidFill>
                <a:latin typeface="Arial"/>
                <a:ea typeface="Arial"/>
                <a:cs typeface="Arial"/>
                <a:sym typeface="Arial"/>
              </a:rPr>
              <a:t>3. Какое особенное географическое положение имеет Антарктида?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2743200" y="812800"/>
            <a:ext cx="4646099" cy="22895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2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Сущность Антарктиды - противоречия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>
            <a:hlinkClick r:id="rId3"/>
          </p:cNvPr>
          <p:cNvSpPr/>
          <p:nvPr/>
        </p:nvSpPr>
        <p:spPr>
          <a:xfrm>
            <a:off x="518775" y="319475"/>
            <a:ext cx="9152600" cy="68644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/>
        </p:nvSpPr>
        <p:spPr>
          <a:xfrm>
            <a:off x="2133600" y="203200"/>
            <a:ext cx="6109700" cy="9291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200" i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ОЧЕВИДНОЕ-НЕВЕРОЯТНОЕ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3352800" y="711175"/>
            <a:ext cx="3839224" cy="10854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                            </a:t>
            </a:r>
            <a:r>
              <a:rPr lang="en-US" sz="2666">
                <a:solidFill>
                  <a:srgbClr val="783F04"/>
                </a:solidFill>
                <a:latin typeface="Arial"/>
                <a:ea typeface="Arial"/>
                <a:cs typeface="Arial"/>
                <a:sym typeface="Arial"/>
              </a:rPr>
              <a:t>Антарктический курорт</a:t>
            </a:r>
          </a:p>
        </p:txBody>
      </p:sp>
      <p:sp>
        <p:nvSpPr>
          <p:cNvPr id="41" name="Shape 41"/>
          <p:cNvSpPr/>
          <p:nvPr/>
        </p:nvSpPr>
        <p:spPr>
          <a:xfrm>
            <a:off x="518700" y="1935425"/>
            <a:ext cx="5319174" cy="3816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2" name="Shape 42"/>
          <p:cNvSpPr/>
          <p:nvPr/>
        </p:nvSpPr>
        <p:spPr>
          <a:xfrm>
            <a:off x="6604000" y="4368775"/>
            <a:ext cx="3049099" cy="29197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/>
        </p:nvSpPr>
        <p:spPr>
          <a:xfrm>
            <a:off x="2336875" y="197550"/>
            <a:ext cx="6490324" cy="16866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  <a:r>
              <a:rPr lang="en-US" sz="4800" i="1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Кто поможет нам узнать: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                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1016000" y="4572000"/>
            <a:ext cx="1639075" cy="9266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u="sng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ГРУППЫ: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3556000" y="3149575"/>
            <a:ext cx="4366699" cy="8279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733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ИССЛЕДОВАТЕЛИ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3454400" y="4470400"/>
            <a:ext cx="3263425" cy="9295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733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СИНОПТИКИ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3556000" y="5994375"/>
            <a:ext cx="3865024" cy="8185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733">
                <a:solidFill>
                  <a:srgbClr val="660000"/>
                </a:solidFill>
                <a:latin typeface="Arial"/>
                <a:ea typeface="Arial"/>
                <a:cs typeface="Arial"/>
                <a:sym typeface="Arial"/>
              </a:rPr>
              <a:t>НАТУРАЛИСТЫ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3454400" y="304800"/>
            <a:ext cx="6439275" cy="13986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800" i="1" u="sng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Наша деятельность: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914400" y="2031975"/>
            <a:ext cx="3191949" cy="661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Работа в группах.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812800" y="3024325"/>
            <a:ext cx="5136875" cy="10270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Представление результатов деятельности: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3655700" y="3962050"/>
            <a:ext cx="4366050" cy="25091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  создание атласа-путеводителя,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  составление графиков и создание презентации,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4C1130"/>
                </a:solidFill>
                <a:latin typeface="Arial"/>
                <a:ea typeface="Arial"/>
                <a:cs typeface="Arial"/>
                <a:sym typeface="Arial"/>
              </a:rPr>
              <a:t>  организация выставки и экскурсии по ней.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2540000" y="203200"/>
            <a:ext cx="5082224" cy="9736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800" b="1" i="1" u="sng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Исследователи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251200" y="1320800"/>
            <a:ext cx="3672199" cy="8863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i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Определите: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01600" y="2031975"/>
            <a:ext cx="9940300" cy="11674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7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Почему В Антарктиду не спешат туристы?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406400" y="3251200"/>
            <a:ext cx="9692200" cy="43689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133" i="1" u="sng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План работы: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1) Поиск информации об открытии и исследованиях материка.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2) Рассчитать расстояния от Антарктиды до других материков, определить протяженность Антарктиды по 90</a:t>
            </a:r>
            <a:r>
              <a:rPr lang="en-US" sz="2133" i="1" baseline="30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 и по 0-180</a:t>
            </a:r>
            <a:r>
              <a:rPr lang="en-US" sz="2133" i="1" baseline="300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 в градусах и километрах.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3) Составить биографические справки участников открытий и исследований.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4) Определить формы рельефа, рассчитать высоту материка и составить картосхему.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5) Составить атлас-путеводитель по материку из полученных материалов и исследований.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/>
        </p:nvSpPr>
        <p:spPr>
          <a:xfrm>
            <a:off x="3657600" y="203200"/>
            <a:ext cx="3703649" cy="9838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800" b="1" i="1" u="sng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Синоптики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524000" y="1524000"/>
            <a:ext cx="7888275" cy="15351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  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733" i="1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 Идет ли дождь в Антарктиде?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540000" y="1320800"/>
            <a:ext cx="5675549" cy="12112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733" i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Узнайте и расскажите: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406400" y="3454375"/>
            <a:ext cx="9353924" cy="35241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133" i="1" u="sng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План работы: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1) Поиск информации о климате, климатических особенностях, воздушных массах Антарктиды.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2) По изученным источникам выявить уникальные явления природы на материке.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3) По картам определить температуры и количество осадков по месяцам в течении года.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4) Составить графики температур и осадков, определить самый "теплый" и самый "холодный" месяцы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5) Создать презентацию "Особенности климата Антарктиды"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/>
        </p:nvSpPr>
        <p:spPr>
          <a:xfrm>
            <a:off x="2743200" y="406400"/>
            <a:ext cx="4785072" cy="11532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4800" b="1" i="1" u="sng" dirty="0" err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Натуралисты</a:t>
            </a:r>
            <a:r>
              <a:rPr lang="en-US" sz="2666" dirty="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  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304800" y="1117600"/>
            <a:ext cx="9653024" cy="25260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rPr>
              <a:t>     </a:t>
            </a:r>
            <a:r>
              <a:rPr lang="en-US" sz="2666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2666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algn="ctr" rtl="0">
              <a:lnSpc>
                <a:spcPct val="100000"/>
              </a:lnSpc>
              <a:buNone/>
            </a:pPr>
            <a:r>
              <a:rPr lang="en-US" sz="4266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Оазисы - это прибежище для усталого путника?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2234025" y="1321125"/>
            <a:ext cx="5645749" cy="118335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733" i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Помогите узнать всем: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08600" y="3960450"/>
            <a:ext cx="8769900" cy="28896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133" i="1" u="sng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План работы: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1) Поиск информации о растениях и животных Антарктиды. 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2) Определение приспособленности для жизни в условиях Антарктиды.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3) Подбор фотографий, роликов о растениях и животных, изготовление поделок для выставки.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4) Организация выставки.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133" i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5) Составить план и проведение экскурсии.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graphpaper">
      <a:dk1>
        <a:srgbClr val="0D334A"/>
      </a:dk1>
      <a:lt1>
        <a:srgbClr val="DEDEDE"/>
      </a:lt1>
      <a:dk2>
        <a:srgbClr val="000000"/>
      </a:dk2>
      <a:lt2>
        <a:srgbClr val="FFFFFF"/>
      </a:lt2>
      <a:accent1>
        <a:srgbClr val="333333"/>
      </a:accent1>
      <a:accent2>
        <a:srgbClr val="114463"/>
      </a:accent2>
      <a:accent3>
        <a:srgbClr val="416982"/>
      </a:accent3>
      <a:accent4>
        <a:srgbClr val="708FA1"/>
      </a:accent4>
      <a:accent5>
        <a:srgbClr val="A0B4C1"/>
      </a:accent5>
      <a:accent6>
        <a:srgbClr val="CFDAE0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Произвольный</PresentationFormat>
  <Paragraphs>60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/>
      <vt:lpstr>Вводная презентация к проекту "Антарктида"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Вводная презентация к проекту "Антарктида" </dc:title>
  <cp:lastModifiedBy>user</cp:lastModifiedBy>
  <cp:revision>1</cp:revision>
  <dcterms:modified xsi:type="dcterms:W3CDTF">2013-02-07T12:22:19Z</dcterms:modified>
</cp:coreProperties>
</file>