
<file path=[Content_Types].xml><?xml version="1.0" encoding="utf-8"?>
<Types xmlns="http://schemas.openxmlformats.org/package/2006/content-types">
  <Default Extension="bin" ContentType="application/vnd.ms-office.activeX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vbaProject.bin" ContentType="application/vnd.ms-office.vbaPro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06/relationships/vbaProject" Target="vbaProject.bin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40DB09C-9B63-4BD2-9DF1-36A3B4029FBB}" type="datetimeFigureOut">
              <a:rPr lang="ru-RU" smtClean="0"/>
              <a:t>10.05.2013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886B44F-6481-40A4-9174-13D37EFCE31A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B09C-9B63-4BD2-9DF1-36A3B4029FBB}" type="datetimeFigureOut">
              <a:rPr lang="ru-RU" smtClean="0"/>
              <a:t>10.05.2013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6B44F-6481-40A4-9174-13D37EFCE3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B09C-9B63-4BD2-9DF1-36A3B4029FBB}" type="datetimeFigureOut">
              <a:rPr lang="ru-RU" smtClean="0"/>
              <a:t>10.05.2013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886B44F-6481-40A4-9174-13D37EFCE3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B09C-9B63-4BD2-9DF1-36A3B4029FBB}" type="datetimeFigureOut">
              <a:rPr lang="ru-RU" smtClean="0"/>
              <a:t>10.05.2013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6B44F-6481-40A4-9174-13D37EFCE31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0DB09C-9B63-4BD2-9DF1-36A3B4029FBB}" type="datetimeFigureOut">
              <a:rPr lang="ru-RU" smtClean="0"/>
              <a:t>10.05.2013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886B44F-6481-40A4-9174-13D37EFCE31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B09C-9B63-4BD2-9DF1-36A3B4029FBB}" type="datetimeFigureOut">
              <a:rPr lang="ru-RU" smtClean="0"/>
              <a:t>10.05.2013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6B44F-6481-40A4-9174-13D37EFCE31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B09C-9B63-4BD2-9DF1-36A3B4029FBB}" type="datetimeFigureOut">
              <a:rPr lang="ru-RU" smtClean="0"/>
              <a:t>10.05.2013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6B44F-6481-40A4-9174-13D37EFCE31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B09C-9B63-4BD2-9DF1-36A3B4029FBB}" type="datetimeFigureOut">
              <a:rPr lang="ru-RU" smtClean="0"/>
              <a:t>10.05.2013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6B44F-6481-40A4-9174-13D37EFCE31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B09C-9B63-4BD2-9DF1-36A3B4029FBB}" type="datetimeFigureOut">
              <a:rPr lang="ru-RU" smtClean="0"/>
              <a:t>10.05.2013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6B44F-6481-40A4-9174-13D37EFCE3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B09C-9B63-4BD2-9DF1-36A3B4029FBB}" type="datetimeFigureOut">
              <a:rPr lang="ru-RU" smtClean="0"/>
              <a:t>10.05.2013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886B44F-6481-40A4-9174-13D37EFCE31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B09C-9B63-4BD2-9DF1-36A3B4029FBB}" type="datetimeFigureOut">
              <a:rPr lang="ru-RU" smtClean="0"/>
              <a:t>10.05.2013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6B44F-6481-40A4-9174-13D37EFCE31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A40DB09C-9B63-4BD2-9DF1-36A3B4029FBB}" type="datetimeFigureOut">
              <a:rPr lang="ru-RU" smtClean="0"/>
              <a:t>10.05.2013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9886B44F-6481-40A4-9174-13D37EFCE31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7" Type="http://schemas.openxmlformats.org/officeDocument/2006/relationships/image" Target="../media/image6.wmf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image" Target="../media/image4.jpg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C4%F3%F5%EE%E2%ED%EE-%F0%FB%F6%E0%F0%F1%EA%E8%E9_%EE%F0%E4%E5%ED" TargetMode="External"/><Relationship Id="rId2" Type="http://schemas.openxmlformats.org/officeDocument/2006/relationships/hyperlink" Target="http://ru.wikipedia.org/wiki/%D0%9E%D1%80%D0%B4%D0%B5%D0%BD_%D0%BC%D0%B5%D1%87%D0%B5%D0%BD%D0%BE%D1%81%D1%86%D0%B5%D0%B2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u.wikipedia.org/wiki/%D0%93%D0%BE%D1%81%D0%BF%D0%B8%D1%82%D0%B0%D0%BB%D1%8C%D0%B5%D1%80%D1%8B" TargetMode="External"/><Relationship Id="rId5" Type="http://schemas.openxmlformats.org/officeDocument/2006/relationships/hyperlink" Target="http://ru.wikipedia.org/wiki/%D0%A2%D0%B0%D0%BC%D0%BF%D0%BB%D0%B8%D0%B5%D1%80%D1%8B" TargetMode="External"/><Relationship Id="rId4" Type="http://schemas.openxmlformats.org/officeDocument/2006/relationships/hyperlink" Target="http://ru.wikipedia.org/wiki/%D0%A2%D0%B5%D0%B2%D1%82%D0%BE%D0%BD%D1%81%D0%BA%D0%B8%D0%B9_%D0%BE%D1%80%D0%B4%D0%B5%D0%B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</a:t>
            </a:r>
          </a:p>
          <a:p>
            <a:r>
              <a:rPr lang="ru-RU" dirty="0" smtClean="0"/>
              <a:t>Вагу Мария Викторовна, учитель истории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Духовно-рыцарские ордена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535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2276475"/>
            <a:ext cx="3240000" cy="3240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Духовно-рыцарские ордена</a:t>
            </a:r>
            <a:endParaRPr lang="ru-RU" dirty="0"/>
          </a:p>
        </p:txBody>
      </p:sp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7668344" y="5648326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058" name="TextBox1" r:id="rId2" imgW="3886200" imgH="3457440"/>
        </mc:Choice>
        <mc:Fallback>
          <p:control name="TextBox1" r:id="rId2" imgW="3886200" imgH="345744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11188" y="1844675"/>
                  <a:ext cx="3889375" cy="34559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59" name="CommandButton1" r:id="rId3" imgW="2305080" imgH="914400"/>
        </mc:Choice>
        <mc:Fallback>
          <p:control name="CommandButton1" r:id="rId3" imgW="2305080" imgH="91440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47813" y="5516563"/>
                  <a:ext cx="2305050" cy="9144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613484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828836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http://ru.wikipedia.org/wiki/%D0%9E%D1%80%D0%B4%D0%B5%D0%BD_%D0%BC%D0%B5%D1%87%D0%B5%D0%BD%D0%BE%D1%81%D1%86%D0%B5%D0%B2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8742" y="2187485"/>
            <a:ext cx="85612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http://ru.wikipedia.org/wiki/%C4%F3%F5%EE%E2%ED%EE-%F0%FB%F6%E0%F0%F1%EA%E8%E9_%EE%F0%E4%E5%ED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475167"/>
            <a:ext cx="85484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http://ru.wikipedia.org/wiki/%D0%A2%D0%B5%D0%B2%D1%82%D0%BE%D0%BD%D1%81%D0%BA%D0%B8%D0%B9_%D0%BE%D1%80%D0%B4%D0%B5%D0%BD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4380" y="4121498"/>
            <a:ext cx="85360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5"/>
              </a:rPr>
              <a:t>http://ru.wikipedia.org/wiki/%D0%A2%D0%B0%D0%BC%D0%BF%D0%BB%D0%B8%D0%B5%D1%80%D1%8B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2634" y="4834804"/>
            <a:ext cx="84973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6"/>
              </a:rPr>
              <a:t>http://ru.wikipedia.org/wiki/%D0%93%D0%BE%D1%81%D0%BF%D0%B8%D1%82%D0%B0%D0%BB%D1%8C%D0%B5%D1%80%D1%8B</a:t>
            </a:r>
            <a:endParaRPr lang="ru-RU" dirty="0"/>
          </a:p>
        </p:txBody>
      </p:sp>
      <p:sp>
        <p:nvSpPr>
          <p:cNvPr id="8" name="Управляющая кнопка: далее 7">
            <a:hlinkClick r:id="" action="ppaction://hlinkshowjump?jump=firstslide" highlightClick="1"/>
          </p:cNvPr>
          <p:cNvSpPr/>
          <p:nvPr/>
        </p:nvSpPr>
        <p:spPr>
          <a:xfrm>
            <a:off x="7668344" y="5648326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зад 8">
            <a:hlinkClick r:id="" action="ppaction://hlinkshowjump?jump=previousslide" highlightClick="1"/>
          </p:cNvPr>
          <p:cNvSpPr/>
          <p:nvPr/>
        </p:nvSpPr>
        <p:spPr>
          <a:xfrm>
            <a:off x="302634" y="5648326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27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599</TotalTime>
  <Words>45</Words>
  <Application>Microsoft Office PowerPoint</Application>
  <PresentationFormat>Экран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Сетка</vt:lpstr>
      <vt:lpstr>Духовно-рыцарские ордена</vt:lpstr>
      <vt:lpstr>Духовно-рыцарские ордена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</dc:creator>
  <cp:lastModifiedBy>Мария</cp:lastModifiedBy>
  <cp:revision>18</cp:revision>
  <dcterms:created xsi:type="dcterms:W3CDTF">2013-04-20T22:30:03Z</dcterms:created>
  <dcterms:modified xsi:type="dcterms:W3CDTF">2013-05-09T20:07:53Z</dcterms:modified>
</cp:coreProperties>
</file>