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72" r:id="rId14"/>
    <p:sldId id="267" r:id="rId15"/>
    <p:sldId id="275" r:id="rId16"/>
    <p:sldId id="268" r:id="rId17"/>
    <p:sldId id="269" r:id="rId18"/>
    <p:sldId id="273" r:id="rId19"/>
    <p:sldId id="270" r:id="rId20"/>
    <p:sldId id="271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55" autoAdjust="0"/>
    <p:restoredTop sz="94660"/>
  </p:normalViewPr>
  <p:slideViewPr>
    <p:cSldViewPr>
      <p:cViewPr varScale="1">
        <p:scale>
          <a:sx n="60" d="100"/>
          <a:sy n="60" d="100"/>
        </p:scale>
        <p:origin x="-11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4C0-D41F-452B-ADE0-FE3520FFC095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820-DEF8-409D-8574-D7C499C66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4C0-D41F-452B-ADE0-FE3520FFC095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820-DEF8-409D-8574-D7C499C66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4C0-D41F-452B-ADE0-FE3520FFC095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820-DEF8-409D-8574-D7C499C66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4C0-D41F-452B-ADE0-FE3520FFC095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820-DEF8-409D-8574-D7C499C66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4C0-D41F-452B-ADE0-FE3520FFC095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820-DEF8-409D-8574-D7C499C66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4C0-D41F-452B-ADE0-FE3520FFC095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820-DEF8-409D-8574-D7C499C66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4C0-D41F-452B-ADE0-FE3520FFC095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820-DEF8-409D-8574-D7C499C66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4C0-D41F-452B-ADE0-FE3520FFC095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820-DEF8-409D-8574-D7C499C66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4C0-D41F-452B-ADE0-FE3520FFC095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820-DEF8-409D-8574-D7C499C66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4C0-D41F-452B-ADE0-FE3520FFC095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820-DEF8-409D-8574-D7C499C66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C4C0-D41F-452B-ADE0-FE3520FFC095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820-DEF8-409D-8574-D7C499C66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EC4C0-D41F-452B-ADE0-FE3520FFC095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83820-DEF8-409D-8574-D7C499C66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/>
              <a:t>Народные </a:t>
            </a:r>
            <a:r>
              <a:rPr lang="ru-RU" sz="9600" dirty="0" smtClean="0"/>
              <a:t>игры</a:t>
            </a:r>
            <a:endParaRPr lang="ru-RU" sz="9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Прыжки через костер</a:t>
            </a:r>
            <a:endParaRPr lang="ru-RU" dirty="0"/>
          </a:p>
        </p:txBody>
      </p:sp>
      <p:pic>
        <p:nvPicPr>
          <p:cNvPr id="6" name="Содержимое 5" descr="201007071205322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3357562"/>
            <a:ext cx="4384158" cy="2995020"/>
          </a:xfrm>
        </p:spPr>
      </p:pic>
      <p:pic>
        <p:nvPicPr>
          <p:cNvPr id="7" name="Рисунок 6" descr="0_63583_a5d66a21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4493438" cy="29881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Костер на день Ивана Купалы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Прыжки </a:t>
            </a:r>
            <a:r>
              <a:rPr lang="ru-RU" sz="3600" dirty="0" smtClean="0"/>
              <a:t>через костер - самая яркая традиция праздника Ивана </a:t>
            </a:r>
            <a:r>
              <a:rPr lang="ru-RU" sz="3600" dirty="0" smtClean="0"/>
              <a:t>Купалы.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Старались прыгнуть выше - кто прыгнет выше всех, будет самым счастливым в грядущем году.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Хороводы</a:t>
            </a:r>
            <a:endParaRPr lang="ru-RU" dirty="0"/>
          </a:p>
        </p:txBody>
      </p:sp>
      <p:pic>
        <p:nvPicPr>
          <p:cNvPr id="4" name="Содержимое 3" descr="sabantu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571480"/>
            <a:ext cx="8229600" cy="592935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Русские хороводы доступны всем возрастам: девы и женщины, юноши и старики равно принимают в них участие. Девицы, окруженные хороводницами, изучают песни и игры по их наставлениям. В нашей хороводнице сохраняются следы глубокой древности. Обратите внимание на ее заботливость передавать вековые песни возрастающему поколению, на ее желание внушить девам страсть к народным играм, и вы увидите в ней посредницу между потомством и современностью, увидите в ее думах гения-блюстителя нашей народности. При всей этой важности, хороводница считается у нас обыкновенною, простою женщиною, способною только петь и плясать.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«Горелки»</a:t>
            </a:r>
            <a:endParaRPr lang="ru-RU" dirty="0"/>
          </a:p>
        </p:txBody>
      </p:sp>
      <p:pic>
        <p:nvPicPr>
          <p:cNvPr id="4" name="Содержимое 3" descr="Алексеев_Игра-в-горел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00174"/>
            <a:ext cx="734482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Горелки</a:t>
            </a:r>
            <a:r>
              <a:rPr lang="ru-RU" dirty="0" smtClean="0"/>
              <a:t> — подвижная старинная славянская игра, в которой стоящий впереди ловит по сигналу других участников, убегающих от него поочередно парами. Горелки начинались с наступлением весны: с </a:t>
            </a:r>
            <a:r>
              <a:rPr lang="ru-RU" dirty="0" smtClean="0"/>
              <a:t>Благовещенья, </a:t>
            </a:r>
            <a:r>
              <a:rPr lang="ru-RU" dirty="0" smtClean="0"/>
              <a:t>Светлой </a:t>
            </a:r>
            <a:r>
              <a:rPr lang="ru-RU" dirty="0" smtClean="0"/>
              <a:t>недели </a:t>
            </a:r>
            <a:r>
              <a:rPr lang="ru-RU" dirty="0" smtClean="0"/>
              <a:t>или </a:t>
            </a:r>
            <a:r>
              <a:rPr lang="ru-RU" dirty="0" smtClean="0"/>
              <a:t>Троицы, </a:t>
            </a:r>
            <a:r>
              <a:rPr lang="ru-RU" dirty="0" smtClean="0"/>
              <a:t>в некоторых местах обязательно играли на Ивана Купалу, в то время как на Рязанщине после Русальной </a:t>
            </a:r>
            <a:r>
              <a:rPr lang="ru-RU" dirty="0" smtClean="0"/>
              <a:t>недели запрещалось </a:t>
            </a:r>
            <a:r>
              <a:rPr lang="ru-RU" dirty="0" smtClean="0"/>
              <a:t>играть в горелки. Название произошло от сопровождающей игру песни: «Гори, гори ясно, чтобы не погасло».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Интересные</a:t>
            </a:r>
            <a:r>
              <a:rPr lang="ru-RU" dirty="0"/>
              <a:t> </a:t>
            </a:r>
            <a:r>
              <a:rPr lang="ru-RU" dirty="0" smtClean="0"/>
              <a:t>факты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Описание </a:t>
            </a:r>
            <a:r>
              <a:rPr lang="ru-RU" dirty="0" smtClean="0"/>
              <a:t>игры в горелки встречается в повести А. С. Пушкина «Барышня-крестьянка»:Играют в горелки и поют соответствующую песню дети в первой картине первого действия оперы П. И. Чайковского</a:t>
            </a:r>
            <a:r>
              <a:rPr lang="ru-RU" dirty="0"/>
              <a:t> </a:t>
            </a:r>
            <a:r>
              <a:rPr lang="ru-RU" dirty="0" smtClean="0"/>
              <a:t>«Пиковая дама» («Хор детей, нянек и прочих</a:t>
            </a:r>
            <a:r>
              <a:rPr lang="ru-RU" dirty="0" smtClean="0"/>
              <a:t>»).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Игра </a:t>
            </a:r>
            <a:r>
              <a:rPr lang="ru-RU" dirty="0" smtClean="0"/>
              <a:t>в горелки встречается также в советском мультфильме "Двенадцать месяцев", в котором заяц говорит белкам: "Белки, а белки, давайте играть в горелки!". После чего поется песня "Гори, гори ясно"! и заяц пытается догнать убегающих парами белок.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</a:t>
            </a:r>
            <a:r>
              <a:rPr lang="ru-RU" dirty="0" smtClean="0"/>
              <a:t>В </a:t>
            </a:r>
            <a:r>
              <a:rPr lang="ru-RU" dirty="0" smtClean="0"/>
              <a:t>"Трудах и днях </a:t>
            </a:r>
            <a:r>
              <a:rPr lang="ru-RU" dirty="0" err="1" smtClean="0"/>
              <a:t>Свистонова</a:t>
            </a:r>
            <a:r>
              <a:rPr lang="ru-RU" dirty="0" smtClean="0"/>
              <a:t>" Константина </a:t>
            </a:r>
            <a:r>
              <a:rPr lang="ru-RU" dirty="0" err="1" smtClean="0"/>
              <a:t>Вагинова</a:t>
            </a:r>
            <a:r>
              <a:rPr lang="ru-RU" dirty="0" smtClean="0"/>
              <a:t> компания собирается играть в горелки на природе.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Лапта</a:t>
            </a:r>
            <a:endParaRPr lang="ru-RU" dirty="0"/>
          </a:p>
        </p:txBody>
      </p:sp>
      <p:pic>
        <p:nvPicPr>
          <p:cNvPr id="4" name="Содержимое 3" descr="ruspeople007-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85860"/>
            <a:ext cx="7057048" cy="471490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Первые упоминания о русской лапте относятся к 14 веку. Русская лапта - увлекательная командная игра. При Петре 1 игру начали применять как средство физической подготовки солдат Семёновского, Преображенского и </a:t>
            </a:r>
            <a:r>
              <a:rPr lang="ru-RU" dirty="0" err="1" smtClean="0"/>
              <a:t>Шевардинского</a:t>
            </a:r>
            <a:r>
              <a:rPr lang="ru-RU" dirty="0" smtClean="0"/>
              <a:t> полков и далее для других воинских подразделений. Ещё в дореволюционной России игра в лапту применялась как средство активного досуга населения  различных возрастных групп и как средство физического воспитания детей, подростков, юношей и девушек. При комиссаре </a:t>
            </a:r>
            <a:r>
              <a:rPr lang="ru-RU" dirty="0" err="1" smtClean="0"/>
              <a:t>Подвойском</a:t>
            </a:r>
            <a:r>
              <a:rPr lang="ru-RU" dirty="0" smtClean="0"/>
              <a:t> русская лапта была включена как средство физической подготовки в войсках Красной Армии.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«Ручеёк»</a:t>
            </a:r>
            <a:endParaRPr lang="ru-RU" dirty="0"/>
          </a:p>
        </p:txBody>
      </p:sp>
      <p:pic>
        <p:nvPicPr>
          <p:cNvPr id="6" name="Содержимое 5" descr="Ruchee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357298"/>
            <a:ext cx="7496776" cy="506285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«Городки»</a:t>
            </a:r>
            <a:endParaRPr lang="ru-RU" dirty="0"/>
          </a:p>
        </p:txBody>
      </p:sp>
      <p:pic>
        <p:nvPicPr>
          <p:cNvPr id="5" name="Содержимое 4" descr="Gorodkispillere_(193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357298"/>
            <a:ext cx="6825936" cy="493173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71480"/>
            <a:ext cx="8858280" cy="5768997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/>
              <a:t>     Игра «Ручеек» не требует ни силы, ни выносливости, ни быстроты, ни ловкости.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От вас требуется только жизнерадостность и хорошее настроение.</a:t>
            </a:r>
          </a:p>
          <a:p>
            <a:pPr algn="just">
              <a:buNone/>
            </a:pPr>
            <a:r>
              <a:rPr lang="ru-RU" b="1" dirty="0" smtClean="0"/>
              <a:t>     Правила игры очень просты:</a:t>
            </a:r>
          </a:p>
          <a:p>
            <a:pPr algn="just"/>
            <a:r>
              <a:rPr lang="ru-RU" dirty="0" smtClean="0"/>
              <a:t> играющие юноши и девушки встают попарно, друг за другом;</a:t>
            </a:r>
          </a:p>
          <a:p>
            <a:pPr algn="just"/>
            <a:r>
              <a:rPr lang="ru-RU" dirty="0" smtClean="0"/>
              <a:t> потом они берутся за руки со своим напарником, поднимают их и</a:t>
            </a:r>
          </a:p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  держат высоко над головой;</a:t>
            </a:r>
          </a:p>
          <a:p>
            <a:pPr algn="just"/>
            <a:r>
              <a:rPr lang="ru-RU" dirty="0" smtClean="0"/>
              <a:t> сцепленные руки образуют длинный живой коридор;</a:t>
            </a:r>
          </a:p>
          <a:p>
            <a:pPr algn="just"/>
            <a:r>
              <a:rPr lang="ru-RU" dirty="0" smtClean="0"/>
              <a:t>игрок без пары, подходит к началу (истоку) ручейка и проходит по живому коридору, построенному из рук;</a:t>
            </a:r>
          </a:p>
          <a:p>
            <a:pPr algn="just"/>
            <a:r>
              <a:rPr lang="ru-RU" dirty="0" smtClean="0"/>
              <a:t>пробираясь между тел других игроков, он (она) выбирает себе понравившуюся напарницу (напарника) и с ней (ним) направляется к выходу (устью) Ручейка-коридора;</a:t>
            </a:r>
          </a:p>
          <a:p>
            <a:pPr algn="just"/>
            <a:r>
              <a:rPr lang="ru-RU" dirty="0" smtClean="0"/>
              <a:t>игрок, оставшийся без пары, идет к началу (истоку) Ручейка и все начинается сначала.</a:t>
            </a:r>
          </a:p>
          <a:p>
            <a:pPr algn="just">
              <a:buNone/>
            </a:pPr>
            <a:r>
              <a:rPr lang="ru-RU" dirty="0" smtClean="0"/>
              <a:t>      Ручеек движется, изменяет свою конфигурацию, а игроки продолжают играть.</a:t>
            </a:r>
          </a:p>
          <a:p>
            <a:pPr algn="just">
              <a:buNone/>
            </a:pPr>
            <a:r>
              <a:rPr lang="ru-RU" dirty="0" smtClean="0"/>
              <a:t>      Чем больше соберется участников игры, тем она будет веселее.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357166"/>
            <a:ext cx="8229600" cy="65008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Народные игры - это </a:t>
            </a:r>
            <a:r>
              <a:rPr lang="ru-RU" dirty="0" smtClean="0"/>
              <a:t>отличный способ укрепить свой дух, свое тело, развить процессы мышления, фантазерства, эмоциональную составляющую нашей жизни. Русский народ многие процессы своей жизнедеятельности отражал именно таким образом, через </a:t>
            </a:r>
            <a:r>
              <a:rPr lang="ru-RU" dirty="0" smtClean="0"/>
              <a:t>игру. Народные </a:t>
            </a:r>
            <a:r>
              <a:rPr lang="ru-RU" dirty="0" smtClean="0"/>
              <a:t>игры актуальны и интересны и в настоящее время, несмотря на то, что существует достаточно большое количество соблазнов в наш технократический век.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1429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/>
              <a:t>Городки</a:t>
            </a:r>
            <a:r>
              <a:rPr lang="ru-RU" dirty="0" smtClean="0"/>
              <a:t> — русская народная спортивная игра. В этой игре необходимо с определенных расстояний «выбивать» прицельным метанием палки «города» — фигуры, составленные различным образом из пяти деревянных цилиндров (чурок), называемых «городками» или «рюхами»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Игра в городки </a:t>
            </a:r>
            <a:r>
              <a:rPr lang="ru-RU" dirty="0" smtClean="0"/>
              <a:t>дала </a:t>
            </a:r>
            <a:r>
              <a:rPr lang="ru-RU" dirty="0" smtClean="0"/>
              <a:t>название одной из улиц в Санкт-Петербурге</a:t>
            </a:r>
            <a:r>
              <a:rPr lang="ru-RU" dirty="0"/>
              <a:t> </a:t>
            </a:r>
            <a:r>
              <a:rPr lang="ru-RU" dirty="0" smtClean="0"/>
              <a:t>- именно, </a:t>
            </a:r>
            <a:r>
              <a:rPr lang="ru-RU" b="1" dirty="0" err="1" smtClean="0"/>
              <a:t>Рюхиной</a:t>
            </a:r>
            <a:r>
              <a:rPr lang="ru-RU" b="1" dirty="0" smtClean="0"/>
              <a:t> улице</a:t>
            </a:r>
            <a:r>
              <a:rPr lang="ru-RU" dirty="0" smtClean="0"/>
              <a:t> на Крестовском острове. В середине 1920-х гг. Крестовский остров планировалось превратить в спортивный комплекс, поэтому многие улицы получили свои «спортивные» названия. Бывший </a:t>
            </a:r>
            <a:r>
              <a:rPr lang="ru-RU" b="1" dirty="0" smtClean="0"/>
              <a:t>Белосельский проспект</a:t>
            </a:r>
            <a:r>
              <a:rPr lang="ru-RU" dirty="0" smtClean="0"/>
              <a:t> с 6 апреля 1925 года стал называться </a:t>
            </a:r>
            <a:r>
              <a:rPr lang="ru-RU" b="1" dirty="0" err="1" smtClean="0"/>
              <a:t>Рюхин</a:t>
            </a:r>
            <a:r>
              <a:rPr lang="ru-RU" b="1" dirty="0" smtClean="0"/>
              <a:t> проспект</a:t>
            </a:r>
            <a:r>
              <a:rPr lang="ru-RU" dirty="0" smtClean="0"/>
              <a:t>, от слова </a:t>
            </a:r>
            <a:r>
              <a:rPr lang="ru-RU" i="1" dirty="0" smtClean="0"/>
              <a:t>рюха</a:t>
            </a:r>
            <a:r>
              <a:rPr lang="ru-RU" dirty="0" smtClean="0"/>
              <a:t>, как предмета для игры в городки. C 1930-х гг. установилось современное название </a:t>
            </a:r>
            <a:r>
              <a:rPr lang="ru-RU" dirty="0" smtClean="0"/>
              <a:t>улицы.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Игра </a:t>
            </a:r>
            <a:r>
              <a:rPr lang="ru-RU" dirty="0" smtClean="0"/>
              <a:t>в городки (в исполнении Ленина) красочно изображена в третьей главке поэмы Андрея Вознесенского «</a:t>
            </a:r>
            <a:r>
              <a:rPr lang="ru-RU" dirty="0" err="1" smtClean="0"/>
              <a:t>Лонжюмо</a:t>
            </a:r>
            <a:r>
              <a:rPr lang="ru-RU" dirty="0" smtClean="0"/>
              <a:t>», посвященной Ленину и слушателям его марксистской школы в </a:t>
            </a:r>
            <a:r>
              <a:rPr lang="ru-RU" dirty="0" err="1" smtClean="0"/>
              <a:t>Лонжюмо</a:t>
            </a:r>
            <a:r>
              <a:rPr lang="ru-RU" dirty="0" smtClean="0"/>
              <a:t> под Парижем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«Бой петухов»</a:t>
            </a:r>
            <a:endParaRPr lang="ru-RU" dirty="0"/>
          </a:p>
        </p:txBody>
      </p:sp>
      <p:pic>
        <p:nvPicPr>
          <p:cNvPr id="4" name="Содержимое 3" descr="407333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883" y="1285860"/>
            <a:ext cx="6667546" cy="500066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785794"/>
            <a:ext cx="8229600" cy="550072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Играющие делятся на две команды и становятся в 2 шеренги одна против другой. Между ними чертится круг диаметром 2 м. Капитаны посылают в круг по одному «петуху». «Петухи» становятся в круг на одной ноге, другую подгибают, руки держат за спиной. По сигналу «петухи» стараются вытолкнуть соперника плечом из круга или заставить его встать на обе ноги. Кому это удается – получает очко для своей команды. Когда все «петухи» примут участие в игре, подсчитываются очки. Выигрывает команда, получившая больше очков.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Перетягивание каната</a:t>
            </a:r>
            <a:endParaRPr lang="ru-RU" dirty="0"/>
          </a:p>
        </p:txBody>
      </p:sp>
      <p:pic>
        <p:nvPicPr>
          <p:cNvPr id="6" name="Содержимое 5" descr="1024px-Tug_of_war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14422"/>
            <a:ext cx="7715304" cy="500289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285728"/>
            <a:ext cx="8229600" cy="58579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Перетягивание каната</a:t>
            </a:r>
            <a:r>
              <a:rPr lang="ru-RU" dirty="0" smtClean="0"/>
              <a:t> — вид спорта, в котором две команды путём физического напряжения и определенной тактики действий перемещают друг друга до победной отметки.</a:t>
            </a:r>
          </a:p>
          <a:p>
            <a:pPr algn="just">
              <a:buNone/>
            </a:pPr>
            <a:r>
              <a:rPr lang="ru-RU" dirty="0" smtClean="0"/>
              <a:t>    Иногда </a:t>
            </a:r>
            <a:r>
              <a:rPr lang="ru-RU" dirty="0" smtClean="0"/>
              <a:t>выражение «</a:t>
            </a:r>
            <a:r>
              <a:rPr lang="ru-RU" dirty="0" err="1" smtClean="0"/>
              <a:t>перетягивание</a:t>
            </a:r>
            <a:r>
              <a:rPr lang="ru-RU" dirty="0" smtClean="0"/>
              <a:t> каната» используют </a:t>
            </a:r>
            <a:r>
              <a:rPr lang="ru-RU" dirty="0" err="1" smtClean="0"/>
              <a:t>метафористически</a:t>
            </a:r>
            <a:r>
              <a:rPr lang="ru-RU" dirty="0" smtClean="0"/>
              <a:t>, чтобы подчеркнуть, что противоборствующие стороны меряются силой в той или иной области.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А знаете ли вы, что…</a:t>
            </a:r>
            <a:endParaRPr lang="ru-RU" sz="7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3071810"/>
            <a:ext cx="8329642" cy="232886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800" dirty="0" smtClean="0"/>
              <a:t>  </a:t>
            </a:r>
            <a:r>
              <a:rPr lang="ru-RU" sz="4800" dirty="0" smtClean="0"/>
              <a:t> С </a:t>
            </a:r>
            <a:r>
              <a:rPr lang="ru-RU" sz="4800" dirty="0" smtClean="0"/>
              <a:t>1900 по 1920 годы </a:t>
            </a:r>
            <a:r>
              <a:rPr lang="ru-RU" sz="4800" dirty="0" err="1" smtClean="0"/>
              <a:t>перетягивание</a:t>
            </a:r>
            <a:r>
              <a:rPr lang="ru-RU" sz="4800" dirty="0" smtClean="0"/>
              <a:t> каната было олимпийским видом спорта. </a:t>
            </a:r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610</Words>
  <Application>Microsoft Office PowerPoint</Application>
  <PresentationFormat>Экран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Народные игры</vt:lpstr>
      <vt:lpstr>«Городки»</vt:lpstr>
      <vt:lpstr>Слайд 3</vt:lpstr>
      <vt:lpstr>Интересные факты</vt:lpstr>
      <vt:lpstr>«Бой петухов»</vt:lpstr>
      <vt:lpstr>Слайд 6</vt:lpstr>
      <vt:lpstr>Перетягивание каната</vt:lpstr>
      <vt:lpstr>Слайд 8</vt:lpstr>
      <vt:lpstr>А знаете ли вы, что…</vt:lpstr>
      <vt:lpstr>Прыжки через костер</vt:lpstr>
      <vt:lpstr>Костер на день Ивана Купалы</vt:lpstr>
      <vt:lpstr>Хороводы</vt:lpstr>
      <vt:lpstr>Слайд 13</vt:lpstr>
      <vt:lpstr>«Горелки»</vt:lpstr>
      <vt:lpstr>Слайд 15</vt:lpstr>
      <vt:lpstr>Интересные факты</vt:lpstr>
      <vt:lpstr>Лапта</vt:lpstr>
      <vt:lpstr>Историческая справка</vt:lpstr>
      <vt:lpstr>«Ручеёк»</vt:lpstr>
      <vt:lpstr>Слайд 20</vt:lpstr>
      <vt:lpstr>Слайд 21</vt:lpstr>
    </vt:vector>
  </TitlesOfParts>
  <Company>Shkola_5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игры</dc:title>
  <dc:creator>biblioteka</dc:creator>
  <cp:lastModifiedBy>biblioteka</cp:lastModifiedBy>
  <cp:revision>9</cp:revision>
  <dcterms:created xsi:type="dcterms:W3CDTF">2014-10-30T11:38:35Z</dcterms:created>
  <dcterms:modified xsi:type="dcterms:W3CDTF">2014-10-31T10:29:21Z</dcterms:modified>
</cp:coreProperties>
</file>