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4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0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3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6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0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E83F-DA9C-46E5-A49A-B8A24EFD4034}" type="datetimeFigureOut">
              <a:rPr lang="ru-RU" smtClean="0"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40A5-95D4-49D5-994F-FF30E3B2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0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2003_%D0%B3%D0%BE%D0%B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50"/>
                </a:solidFill>
              </a:rPr>
              <a:t>Биологическое загрязнение 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Микроорганизмы и животные 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3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3381"/>
            <a:ext cx="2736304" cy="210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25692"/>
            <a:ext cx="5596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00B050"/>
                </a:solidFill>
              </a:rPr>
              <a:t>Лептоспироз</a:t>
            </a:r>
            <a:r>
              <a:rPr lang="ru-RU" sz="2000" dirty="0">
                <a:solidFill>
                  <a:prstClr val="black"/>
                </a:solidFill>
              </a:rPr>
              <a:t> - острая зоонозная инфекция с поражением почек, печени и нервной системы, сопровождающееся геморрагическим синдромом и желтухой.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4" y="2241801"/>
            <a:ext cx="2736304" cy="212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2286601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err="1">
                <a:solidFill>
                  <a:srgbClr val="00B050"/>
                </a:solidFill>
              </a:rPr>
              <a:t>Хантавируса</a:t>
            </a:r>
            <a:r>
              <a:rPr lang="ru-RU" b="1" dirty="0">
                <a:solidFill>
                  <a:srgbClr val="00B050"/>
                </a:solidFill>
              </a:rPr>
              <a:t> легочный синдром </a:t>
            </a:r>
            <a:r>
              <a:rPr lang="ru-RU" dirty="0">
                <a:solidFill>
                  <a:prstClr val="black"/>
                </a:solidFill>
              </a:rPr>
              <a:t>– заболевание сходное с пневмонией, начинается с лихорадки и болезненности мускулатуры спустя 1-5 недель после заражения. Кроме того сопровождается одышкой и кашлем. Заболевание очень серьезное, если больному вовремя не оказать помощь, то заболевание может закончиться летальным исходом.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724116" cy="223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4812894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B050"/>
                </a:solidFill>
              </a:rPr>
              <a:t> Круглый червь </a:t>
            </a:r>
            <a:r>
              <a:rPr lang="ru-RU" sz="2000" dirty="0">
                <a:solidFill>
                  <a:prstClr val="black"/>
                </a:solidFill>
              </a:rPr>
              <a:t>- заболевания, вызываемые круглыми червями, называются </a:t>
            </a:r>
            <a:r>
              <a:rPr lang="ru-RU" sz="2000" dirty="0" err="1">
                <a:solidFill>
                  <a:prstClr val="black"/>
                </a:solidFill>
              </a:rPr>
              <a:t>нематодозами</a:t>
            </a:r>
            <a:r>
              <a:rPr lang="ru-RU" sz="2000" dirty="0">
                <a:solidFill>
                  <a:prstClr val="black"/>
                </a:solidFill>
              </a:rPr>
              <a:t>. Многие из них имеют весьма тяжелые последствия для человеческого организма.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1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3877"/>
            <a:ext cx="3744416" cy="36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1584176" cy="792088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 Чума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564482"/>
            <a:ext cx="2915816" cy="63093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Бубонная чума передается паразитирующими на крысах блохами рода </a:t>
            </a:r>
            <a:r>
              <a:rPr lang="ru-RU" dirty="0" err="1"/>
              <a:t>Nosopsyllus</a:t>
            </a:r>
            <a:r>
              <a:rPr lang="ru-RU" dirty="0"/>
              <a:t> (</a:t>
            </a:r>
            <a:r>
              <a:rPr lang="ru-RU" dirty="0" err="1"/>
              <a:t>Ceratophyllus</a:t>
            </a:r>
            <a:r>
              <a:rPr lang="ru-RU" dirty="0"/>
              <a:t>) и </a:t>
            </a:r>
            <a:r>
              <a:rPr lang="ru-RU" dirty="0" err="1"/>
              <a:t>Xenopsylla</a:t>
            </a:r>
            <a:r>
              <a:rPr lang="ru-RU" dirty="0"/>
              <a:t>. Обитающие на человеке блохи </a:t>
            </a:r>
            <a:r>
              <a:rPr lang="ru-RU" dirty="0" err="1"/>
              <a:t>Pulex</a:t>
            </a:r>
            <a:r>
              <a:rPr lang="ru-RU" dirty="0"/>
              <a:t> </a:t>
            </a:r>
            <a:r>
              <a:rPr lang="ru-RU" dirty="0" err="1"/>
              <a:t>irritans</a:t>
            </a:r>
            <a:r>
              <a:rPr lang="ru-RU" dirty="0"/>
              <a:t> тоже рассматривается как возможный переносчик чумы. Эпидемиям чумы у человека обычно предшествуют эпизоотии (эпидемии у животных). Бубонная чума, не осложненная легочными проявлениями, обычно менее заразна и передается при укусе крысиных блох.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0"/>
            <a:ext cx="4419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52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1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БИОЛОГИЧЕСКОЕ ЗАГРЯЗНЕНИЕ </a:t>
            </a:r>
            <a:r>
              <a:rPr lang="ru-RU" dirty="0" smtClean="0"/>
              <a:t>- привнесение в окружающую среду (воду, атмосферу, почву, а также продукты питания) и размножение в ней микроорганизмов, не свойственных данной экосистеме.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4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b="1" dirty="0">
                <a:solidFill>
                  <a:srgbClr val="00B050"/>
                </a:solidFill>
              </a:rPr>
              <a:t>Микробиологическое загрязнение </a:t>
            </a:r>
            <a:r>
              <a:rPr lang="ru-RU" dirty="0"/>
              <a:t>включает вирусы, бактерии, споры грибов, простейших, водорослей, шерсть животных и экскременты животных и насекомых. Они часто живот и размножаются в сырых подвалах и ванных комнатах. </a:t>
            </a:r>
          </a:p>
        </p:txBody>
      </p:sp>
    </p:spTree>
    <p:extLst>
      <p:ext uri="{BB962C8B-B14F-4D97-AF65-F5344CB8AC3E}">
        <p14:creationId xmlns:p14="http://schemas.microsoft.com/office/powerpoint/2010/main" val="12685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s.livejournal.com/norjat/pic/000f596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2084" r="1377" b="2435"/>
          <a:stretch/>
        </p:blipFill>
        <p:spPr bwMode="auto">
          <a:xfrm>
            <a:off x="-1" y="1124743"/>
            <a:ext cx="6091483" cy="40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42641" y="1340768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— различные грибы (в основном, </a:t>
            </a:r>
            <a:r>
              <a:rPr lang="ru-RU" dirty="0" err="1" smtClean="0"/>
              <a:t>зиго</a:t>
            </a:r>
            <a:r>
              <a:rPr lang="ru-RU" dirty="0" smtClean="0"/>
              <a:t>- и аскомицеты) образующие ветвящиеся мицелии без крупных, легко заметных невооружённым глазом, плодовых тел.</a:t>
            </a:r>
          </a:p>
          <a:p>
            <a:pPr algn="just"/>
            <a:r>
              <a:rPr lang="ru-RU" dirty="0" smtClean="0"/>
              <a:t>Некоторые плесневые грибы могут вызывать заболевания животных и человека — аспергиллёзы, </a:t>
            </a:r>
            <a:r>
              <a:rPr lang="ru-RU" dirty="0" err="1" smtClean="0"/>
              <a:t>онихомикозы</a:t>
            </a:r>
            <a:r>
              <a:rPr lang="ru-RU" dirty="0" smtClean="0"/>
              <a:t> и другие.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6672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B050"/>
                </a:solidFill>
              </a:rPr>
              <a:t>Пле́сневые</a:t>
            </a:r>
            <a:r>
              <a:rPr lang="ru-RU" sz="2400" b="1" dirty="0">
                <a:solidFill>
                  <a:srgbClr val="00B050"/>
                </a:solidFill>
              </a:rPr>
              <a:t> грибы́, или </a:t>
            </a:r>
            <a:r>
              <a:rPr lang="ru-RU" sz="2400" b="1" dirty="0" err="1">
                <a:solidFill>
                  <a:srgbClr val="00B050"/>
                </a:solidFill>
              </a:rPr>
              <a:t>пле́сень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8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37026"/>
            <a:ext cx="18722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Вирусы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6808" y="37506"/>
            <a:ext cx="3827192" cy="67038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dirty="0" smtClean="0"/>
              <a:t>субклеточный инфекционный агент, который может воспроизводиться только внутри живых клеток. Они поражают все типы организмов, от растений и животных до бактерий и архей[3] (вирусы бактерий обычно называют бактериофагами). Обнаружены также вирусы, поражающие другие вирусы.</a:t>
            </a:r>
          </a:p>
          <a:p>
            <a:pPr marL="0" indent="0" algn="just">
              <a:buNone/>
            </a:pPr>
            <a:r>
              <a:rPr lang="ru-RU" sz="1800" dirty="0" smtClean="0"/>
              <a:t>Вирусы поражают всю клеточную жизнь, но, несмотря на повсеместное распространение вирусов, каждый вид клеточных организмов имеет свой ряд поражающих вирусов, часто поражающих только этот вид. </a:t>
            </a:r>
            <a:r>
              <a:rPr lang="ru-RU" sz="1800" dirty="0" smtClean="0"/>
              <a:t>Такие </a:t>
            </a:r>
            <a:r>
              <a:rPr lang="ru-RU" sz="1800" dirty="0" smtClean="0"/>
              <a:t>заболевания, как ящур и «синий язык» вызываются вирусами. Домашние животные, например, кошки, собаки и лошади, если их не вакцинировать, являются чувствительными к серьёзным вирусным болезням. Собачий </a:t>
            </a:r>
            <a:r>
              <a:rPr lang="ru-RU" sz="1800" dirty="0" err="1" smtClean="0"/>
              <a:t>парвовирус</a:t>
            </a:r>
            <a:r>
              <a:rPr lang="ru-RU" sz="1800" dirty="0" smtClean="0"/>
              <a:t> — это маленький ДНК-содержащий вирус, часто оказывается смертельным для щенков. Как и все беспозвоночные, медоносная пчела чувствительна ко многим вирусным инфекциям. Однако большинство вирусов безвредно сосуществуют со своими хозяевами, не подавая никаких признаков или симптомов болезни.</a:t>
            </a:r>
            <a:endParaRPr lang="ru-RU" sz="1800" dirty="0"/>
          </a:p>
        </p:txBody>
      </p:sp>
      <p:pic>
        <p:nvPicPr>
          <p:cNvPr id="2050" name="Picture 2" descr="http://fe-nix.ru/wp-content/uploads/2010/07/light-viru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436"/>
            <a:ext cx="5316808" cy="39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7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0"/>
            <a:ext cx="4211959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Наиболее распространённым вирусным загрязнением является </a:t>
            </a:r>
            <a:r>
              <a:rPr lang="ru-RU" dirty="0" smtClean="0">
                <a:solidFill>
                  <a:srgbClr val="00B050"/>
                </a:solidFill>
              </a:rPr>
              <a:t>СПИД.</a:t>
            </a:r>
          </a:p>
          <a:p>
            <a:pPr marL="0" indent="0" algn="just">
              <a:buNone/>
            </a:pPr>
            <a:r>
              <a:rPr lang="ru-RU" dirty="0" smtClean="0"/>
              <a:t>Число больных СПИДом достигло в мире 33 млн человек. Такие цифры содержатся в распространенном здесь накануне докладе  ООН по ВИЧ/СПИДу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/>
              <a:t>Первые случаи  таинственного заболевания появились в США, Швеции, Танзании, Гаити ещё в конце 1970-х годов.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" y="1320485"/>
            <a:ext cx="4916827" cy="491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3345" y="260648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СПИД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1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menty.ru/images/eltpub/spid_2_13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" y="332656"/>
            <a:ext cx="9136348" cy="41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Данные ООН о распространении ВИЧ-инфицированных больных СПИДом в мире на июль 2008 года. </a:t>
            </a:r>
          </a:p>
        </p:txBody>
      </p:sp>
    </p:spTree>
    <p:extLst>
      <p:ext uri="{BB962C8B-B14F-4D97-AF65-F5344CB8AC3E}">
        <p14:creationId xmlns:p14="http://schemas.microsoft.com/office/powerpoint/2010/main" val="138254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3873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Крысы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0"/>
            <a:ext cx="2922086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Arial"/>
              </a:rPr>
              <a:t>Серая крыса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вид, находящийся в стадии расцвета. Дикие грызуны обычно не достигают высокой численности, однако пасюки, обитающие в антропогенной среде, оказались в более благоприятных условиях. Считается, что крыс на Земле чуть ли не вдвое больше, чем людей, а в крупных городах их число сопоставимо с количеством жителей. Так, в </a:t>
            </a:r>
            <a:r>
              <a:rPr lang="ru-RU" u="sng" dirty="0">
                <a:solidFill>
                  <a:srgbClr val="0B0080"/>
                </a:solidFill>
                <a:latin typeface="Arial"/>
              </a:rPr>
              <a:t>Великобритании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по состоянию на </a:t>
            </a:r>
            <a:r>
              <a:rPr lang="ru-RU" dirty="0">
                <a:solidFill>
                  <a:srgbClr val="0B0080"/>
                </a:solidFill>
                <a:latin typeface="Arial"/>
              </a:rPr>
              <a:t>2003</a:t>
            </a:r>
            <a:r>
              <a:rPr lang="ru-RU" dirty="0">
                <a:solidFill>
                  <a:srgbClr val="0B0080"/>
                </a:solidFill>
                <a:latin typeface="Arial"/>
                <a:hlinkClick r:id="rId2" tooltip="2003 год"/>
              </a:rPr>
              <a:t> </a:t>
            </a:r>
            <a:r>
              <a:rPr lang="ru-RU" dirty="0">
                <a:solidFill>
                  <a:srgbClr val="0B0080"/>
                </a:solidFill>
                <a:latin typeface="Arial"/>
              </a:rPr>
              <a:t>год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популяция серых крыс оценивалась в 60 млн. особей.</a:t>
            </a:r>
            <a:endParaRPr lang="ru-RU" dirty="0"/>
          </a:p>
        </p:txBody>
      </p:sp>
      <p:pic>
        <p:nvPicPr>
          <p:cNvPr id="2054" name="Picture 6" descr="http://rodent.ucoz.org/IMG_25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/>
          <a:stretch/>
        </p:blipFill>
        <p:spPr bwMode="auto">
          <a:xfrm>
            <a:off x="-1" y="1196752"/>
            <a:ext cx="6218575" cy="46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7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 Болезни передаваемые крысами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Хантавируса</a:t>
            </a:r>
            <a:r>
              <a:rPr lang="ru-RU" dirty="0"/>
              <a:t> легочный синдром – заболевание сходное с пневмонией, начинается с лихорадки и болезненности мускулатуры спустя 1-5 недель после заражения. Кроме того сопровождается одышкой и кашлем. Заболевание очень серьезное, если больному вовремя не оказать помощь, то заболевание может закончиться летальным исходом.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Круглый червь - заболевания, вызываемые круглыми червями, называются </a:t>
            </a:r>
            <a:r>
              <a:rPr lang="ru-RU" dirty="0" err="1"/>
              <a:t>нематодозами</a:t>
            </a:r>
            <a:r>
              <a:rPr lang="ru-RU" dirty="0"/>
              <a:t>. Многие из них имеют весьма тяжелые последствия для человеческого организма.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Чума - острое природно-очаговое инфекционное заболевание группы карантинных инфекций, протекающее с исключительно тяжёлым общим состоянием, лихорадкой, поражением лимфатической системы, легких и других внутренних органов, с развитием сепсиса. </a:t>
            </a:r>
          </a:p>
          <a:p>
            <a:pPr marL="0" indent="0">
              <a:buNone/>
            </a:pPr>
            <a:r>
              <a:rPr lang="ru-RU" dirty="0" smtClean="0"/>
              <a:t>Тиф </a:t>
            </a:r>
            <a:r>
              <a:rPr lang="ru-RU" dirty="0"/>
              <a:t>- заразное заболевание, сопровождающееся высокой лихорадкой и расстройствами сознания.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/>
              <a:t>Токсоплазмоз – паразитарное заболевание.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Туляремия - зоонозная инфекция, характеризующаяся интоксикацией, лихорадкой, поражением лимфатических узлов.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Псевдотуберкулез - острое инфекционное заболевание, протекающее с лихорадкой, общей интоксикацией, поражением тонкого кишечника, печени, нередко </a:t>
            </a:r>
            <a:r>
              <a:rPr lang="ru-RU" dirty="0" err="1"/>
              <a:t>скарлатиноподобной</a:t>
            </a:r>
            <a:r>
              <a:rPr lang="ru-RU" dirty="0"/>
              <a:t> сыпью.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Грибковые </a:t>
            </a:r>
            <a:r>
              <a:rPr lang="ru-RU" dirty="0" err="1"/>
              <a:t>заблевания</a:t>
            </a:r>
            <a:r>
              <a:rPr lang="ru-RU" dirty="0"/>
              <a:t>(например, </a:t>
            </a:r>
            <a:r>
              <a:rPr lang="ru-RU" dirty="0" err="1"/>
              <a:t>адиаспиромикоза</a:t>
            </a:r>
            <a:r>
              <a:rPr lang="ru-RU" dirty="0"/>
              <a:t>).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Перечень опасных заболеваний передающихся этими животными можно продолжать бесконечно. </a:t>
            </a:r>
          </a:p>
        </p:txBody>
      </p:sp>
    </p:spTree>
    <p:extLst>
      <p:ext uri="{BB962C8B-B14F-4D97-AF65-F5344CB8AC3E}">
        <p14:creationId xmlns:p14="http://schemas.microsoft.com/office/powerpoint/2010/main" val="3193350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726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Биологическое загрязнение </vt:lpstr>
      <vt:lpstr>Презентация PowerPoint</vt:lpstr>
      <vt:lpstr>Презентация PowerPoint</vt:lpstr>
      <vt:lpstr>Презентация PowerPoint</vt:lpstr>
      <vt:lpstr>Вирусы</vt:lpstr>
      <vt:lpstr>Презентация PowerPoint</vt:lpstr>
      <vt:lpstr>Презентация PowerPoint</vt:lpstr>
      <vt:lpstr>Крысы </vt:lpstr>
      <vt:lpstr>Презентация PowerPoint</vt:lpstr>
      <vt:lpstr>Презентация PowerPoint</vt:lpstr>
      <vt:lpstr> Чума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Биологическое загрязнение </dc:title>
  <dc:creator>admin</dc:creator>
  <cp:lastModifiedBy>admin</cp:lastModifiedBy>
  <cp:revision>11</cp:revision>
  <dcterms:created xsi:type="dcterms:W3CDTF">2013-03-03T15:53:28Z</dcterms:created>
  <dcterms:modified xsi:type="dcterms:W3CDTF">2013-03-08T19:21:17Z</dcterms:modified>
</cp:coreProperties>
</file>