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74" r:id="rId10"/>
    <p:sldId id="277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EF2B-39A8-4D3B-95A3-A4F99F41D296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Урок по истории в 5 классе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по теме: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«Западная Азия в древности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Древнее Двуречье» </a:t>
            </a:r>
          </a:p>
          <a:p>
            <a:pPr marL="0" indent="0" algn="ctr">
              <a:buNone/>
            </a:pPr>
            <a:endParaRPr lang="ru-RU" sz="4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выполнила учитель истории МОУ «КСОШ»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Белякова Светлана Анатольевна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Шамаш- бог солнца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5890"/>
            <a:ext cx="3584426" cy="512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Игра «Веришь- не веришь»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В Двуречье протекает две реки Тигр и Нил.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Самые крупные города Ур и Урук.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Письмо, возникшее в Двуречье, называется клинопись.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Реки разливаются очень медленно.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Государства возникли 7 тыс. лет назад.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Двуречье названо потому, что находится между двух рек.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Тигр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1340768"/>
            <a:ext cx="8562975" cy="462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Евфрат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78" y="1412776"/>
            <a:ext cx="6976462" cy="45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Двуречье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800000"/>
                </a:solidFill>
              </a:rPr>
              <a:t>Здесь более 5000 лет назад возникли самые первые государства на Земле.</a:t>
            </a:r>
            <a:endParaRPr lang="ru-RU" sz="4000" dirty="0">
              <a:solidFill>
                <a:srgbClr val="800000"/>
              </a:solidFill>
            </a:endParaRPr>
          </a:p>
        </p:txBody>
      </p:sp>
      <p:pic>
        <p:nvPicPr>
          <p:cNvPr id="4098" name="Picture 2" descr="C:\Documents and Settings\1\Рабочий стол\история\50405045_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3773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Ур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8" y="1484784"/>
            <a:ext cx="68454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</a:rPr>
              <a:t>Урук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0205"/>
            <a:ext cx="6877863" cy="41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Особенности природных условий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- </a:t>
            </a:r>
            <a:r>
              <a:rPr lang="ru-RU" sz="3600" dirty="0" smtClean="0">
                <a:solidFill>
                  <a:srgbClr val="800000"/>
                </a:solidFill>
              </a:rPr>
              <a:t>плодородные почвы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800000"/>
                </a:solidFill>
              </a:rPr>
              <a:t>сухой жаркий климат</a:t>
            </a:r>
          </a:p>
          <a:p>
            <a:pPr>
              <a:buFontTx/>
              <a:buChar char="-"/>
            </a:pPr>
            <a:r>
              <a:rPr lang="ru-RU" sz="3600" dirty="0">
                <a:solidFill>
                  <a:srgbClr val="800000"/>
                </a:solidFill>
              </a:rPr>
              <a:t>з</a:t>
            </a:r>
            <a:r>
              <a:rPr lang="ru-RU" sz="3600" dirty="0" smtClean="0">
                <a:solidFill>
                  <a:srgbClr val="800000"/>
                </a:solidFill>
              </a:rPr>
              <a:t>емля давала богатейший урожай</a:t>
            </a:r>
          </a:p>
          <a:p>
            <a:pPr>
              <a:buFontTx/>
              <a:buChar char="-"/>
            </a:pPr>
            <a:r>
              <a:rPr lang="ru-RU" sz="3600" dirty="0">
                <a:solidFill>
                  <a:srgbClr val="800000"/>
                </a:solidFill>
              </a:rPr>
              <a:t>р</a:t>
            </a:r>
            <a:r>
              <a:rPr lang="ru-RU" sz="3600" dirty="0" smtClean="0">
                <a:solidFill>
                  <a:srgbClr val="800000"/>
                </a:solidFill>
              </a:rPr>
              <a:t>азливы рек проходили бурно, обрушивались на селения и пастбища. </a:t>
            </a:r>
            <a:endParaRPr lang="ru-RU" sz="3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история\178409-0247eae86781fe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09"/>
            <a:ext cx="8715404" cy="632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Храм </a:t>
            </a:r>
            <a:r>
              <a:rPr lang="ru-RU" sz="6000" dirty="0" err="1" smtClean="0">
                <a:solidFill>
                  <a:srgbClr val="C00000"/>
                </a:solidFill>
              </a:rPr>
              <a:t>Зиккурат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800000"/>
                </a:solidFill>
              </a:rPr>
              <a:t>   Центром шумерского города был храм в виде огромной ступенчатой башни.</a:t>
            </a:r>
            <a:endParaRPr lang="ru-RU" sz="4800" dirty="0">
              <a:solidFill>
                <a:srgbClr val="800000"/>
              </a:solidFill>
            </a:endParaRPr>
          </a:p>
        </p:txBody>
      </p:sp>
      <p:pic>
        <p:nvPicPr>
          <p:cNvPr id="10242" name="Picture 2" descr="C:\Documents and Settings\1\Рабочий стол\история\ZIKKUR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16" y="1785926"/>
            <a:ext cx="3257982" cy="4441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139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Тигр</vt:lpstr>
      <vt:lpstr>Евфрат</vt:lpstr>
      <vt:lpstr>Двуречье</vt:lpstr>
      <vt:lpstr>Ур</vt:lpstr>
      <vt:lpstr>Урук</vt:lpstr>
      <vt:lpstr>Особенности природных условий</vt:lpstr>
      <vt:lpstr>Презентация PowerPoint</vt:lpstr>
      <vt:lpstr>Храм Зиккурат</vt:lpstr>
      <vt:lpstr>Шамаш- бог солнца</vt:lpstr>
      <vt:lpstr>Игра «Веришь- не веришь»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27</cp:revision>
  <dcterms:created xsi:type="dcterms:W3CDTF">2007-12-31T21:02:43Z</dcterms:created>
  <dcterms:modified xsi:type="dcterms:W3CDTF">2013-05-03T12:12:03Z</dcterms:modified>
</cp:coreProperties>
</file>