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91" r:id="rId3"/>
    <p:sldId id="292" r:id="rId4"/>
    <p:sldId id="294" r:id="rId5"/>
    <p:sldId id="298" r:id="rId6"/>
    <p:sldId id="296" r:id="rId7"/>
    <p:sldId id="297" r:id="rId8"/>
    <p:sldId id="293" r:id="rId9"/>
    <p:sldId id="276" r:id="rId10"/>
    <p:sldId id="305" r:id="rId11"/>
    <p:sldId id="271" r:id="rId12"/>
    <p:sldId id="300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olyathlon-russia.com/wp-content/uploads/2014/07/GTO_znak_2014.jpg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javascript:void(0);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olyathlon-russia.com/wp-content/uploads/2014/07/GTO_znak_2014.jp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6477000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Вехи истории</a:t>
            </a:r>
            <a:br>
              <a:rPr lang="ru-RU" sz="7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комплекса ГТО</a:t>
            </a:r>
            <a:br>
              <a:rPr lang="ru-RU" sz="7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7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57800" y="5105400"/>
            <a:ext cx="3124200" cy="1219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Ученики 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11класса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l"/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Ерёмкина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Н.И., учитель физической культуры МБОУ «СОШ с.Новое»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6477000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 президента РФ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марта 2014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об утверждении положения о</a:t>
            </a:r>
            <a:br>
              <a:rPr lang="ru-RU" sz="5400" dirty="0" smtClean="0"/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ВФСК «ГТО»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ступеней </a:t>
            </a:r>
            <a:r>
              <a:rPr lang="ru-RU" sz="7200" dirty="0" smtClean="0"/>
              <a:t>входит в ВФСК ГТО</a:t>
            </a:r>
            <a:endParaRPr lang="ru-RU" sz="7200" dirty="0"/>
          </a:p>
        </p:txBody>
      </p:sp>
      <p:pic>
        <p:nvPicPr>
          <p:cNvPr id="6" name="Содержимое 6" descr="значок гто 2014 новый дизайн правительство рф определилось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77001" y="4419600"/>
            <a:ext cx="1828800" cy="1828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6477000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Сдача  нормативов соответствующей ступени дает право получения  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бронзового</a:t>
            </a:r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,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серебряного </a:t>
            </a:r>
            <a:r>
              <a:rPr lang="ru-RU" sz="5400" dirty="0" smtClean="0">
                <a:latin typeface="Monotype Corsiva" pitchFamily="66" charset="0"/>
              </a:rPr>
              <a:t>или</a:t>
            </a:r>
            <a:r>
              <a:rPr lang="ru-RU" sz="6000" dirty="0" smtClean="0">
                <a:latin typeface="Monotype Corsiva" pitchFamily="66" charset="0"/>
              </a:rPr>
              <a:t> </a:t>
            </a:r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	</a:t>
            </a:r>
            <a:r>
              <a:rPr lang="ru-RU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золотого знака</a:t>
            </a:r>
            <a:r>
              <a:rPr lang="ru-RU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!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6477000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Весной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1930 </a:t>
            </a:r>
            <a:r>
              <a:rPr lang="ru-RU" sz="5400" dirty="0" smtClean="0">
                <a:latin typeface="Monotype Corsiva" pitchFamily="66" charset="0"/>
              </a:rPr>
              <a:t>года  в газете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«Комсомольская правда»</a:t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5400" b="1" dirty="0" smtClean="0">
                <a:latin typeface="Monotype Corsiva" pitchFamily="66" charset="0"/>
              </a:rPr>
              <a:t> </a:t>
            </a:r>
            <a:r>
              <a:rPr lang="ru-RU" sz="5400" dirty="0" smtClean="0">
                <a:latin typeface="Monotype Corsiva" pitchFamily="66" charset="0"/>
              </a:rPr>
              <a:t>впервые появились слова: </a:t>
            </a:r>
            <a:br>
              <a:rPr lang="ru-RU" sz="5400" dirty="0" smtClean="0">
                <a:latin typeface="Monotype Corsiva" pitchFamily="66" charset="0"/>
              </a:rPr>
            </a:br>
            <a:r>
              <a:rPr lang="ru-RU" sz="5400" b="1" dirty="0" smtClean="0">
                <a:latin typeface="Monotype Corsiva" pitchFamily="66" charset="0"/>
              </a:rPr>
              <a:t>«Готов к труду и обороне»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0" y="5105400"/>
            <a:ext cx="1524000" cy="1219200"/>
          </a:xfrm>
        </p:spPr>
        <p:txBody>
          <a:bodyPr>
            <a:normAutofit/>
          </a:bodyPr>
          <a:lstStyle/>
          <a:p>
            <a:pPr algn="l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6477000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Комплекс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ГТО</a:t>
            </a: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5400" dirty="0" smtClean="0">
                <a:latin typeface="Monotype Corsiva" pitchFamily="66" charset="0"/>
              </a:rPr>
              <a:t/>
            </a:r>
            <a:br>
              <a:rPr lang="ru-RU" sz="5400" dirty="0" smtClean="0">
                <a:latin typeface="Monotype Corsiva" pitchFamily="66" charset="0"/>
              </a:rPr>
            </a:br>
            <a:r>
              <a:rPr lang="ru-RU" sz="5400" dirty="0" smtClean="0">
                <a:latin typeface="Monotype Corsiva" pitchFamily="66" charset="0"/>
              </a:rPr>
              <a:t>введен в 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1931</a:t>
            </a:r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5400" dirty="0" smtClean="0">
                <a:latin typeface="Monotype Corsiva" pitchFamily="66" charset="0"/>
              </a:rPr>
              <a:t>году</a:t>
            </a:r>
            <a:br>
              <a:rPr lang="ru-RU" sz="5400" dirty="0" smtClean="0">
                <a:latin typeface="Monotype Corsiva" pitchFamily="66" charset="0"/>
              </a:rPr>
            </a:br>
            <a:r>
              <a:rPr lang="ru-RU" sz="5400" dirty="0" smtClean="0">
                <a:latin typeface="Monotype Corsiva" pitchFamily="66" charset="0"/>
              </a:rPr>
              <a:t>в СССР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34200" y="5105400"/>
            <a:ext cx="1447800" cy="990600"/>
          </a:xfrm>
        </p:spPr>
        <p:txBody>
          <a:bodyPr>
            <a:normAutofit/>
          </a:bodyPr>
          <a:lstStyle/>
          <a:p>
            <a:pPr algn="l"/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4" descr="http://timuriego.com/plugins/content/multithumb/thumbs/b.200.200.16777215.0..idoblog.upload.62.6i7K3nsYd_.jpg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114800"/>
            <a:ext cx="1676400" cy="22098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6477000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ГТО 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составил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основу 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советской системы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физического воспитания</a:t>
            </a:r>
            <a:endParaRPr lang="ru-RU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6477000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5400" dirty="0" smtClean="0">
                <a:latin typeface="Monotype Corsiva" pitchFamily="66" charset="0"/>
              </a:rPr>
              <a:t>Призыв газеты вызвал горячий отклик. В редакцию потоком шли письма рабочих, ученых, крестьян. Идею комплекса поддержали </a:t>
            </a: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академик </a:t>
            </a:r>
            <a:r>
              <a:rPr lang="ru-RU" sz="5400" dirty="0" smtClean="0">
                <a:latin typeface="Monotype Corsiva" pitchFamily="66" charset="0"/>
              </a:rPr>
              <a:t/>
            </a:r>
            <a:br>
              <a:rPr lang="ru-RU" sz="5400" dirty="0" smtClean="0">
                <a:latin typeface="Monotype Corsiva" pitchFamily="66" charset="0"/>
              </a:rPr>
            </a:b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И. Павлов, </a:t>
            </a: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писатель</a:t>
            </a: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5400" b="1" dirty="0" smtClean="0">
                <a:latin typeface="Monotype Corsiva" pitchFamily="66" charset="0"/>
              </a:rPr>
              <a:t/>
            </a:r>
            <a:br>
              <a:rPr lang="ru-RU" sz="5400" b="1" dirty="0" smtClean="0">
                <a:latin typeface="Monotype Corsiva" pitchFamily="66" charset="0"/>
              </a:rPr>
            </a:b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М. Горький</a:t>
            </a:r>
            <a:endParaRPr lang="ru-RU" sz="5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БГТО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sz="4000" dirty="0" smtClean="0">
                <a:latin typeface="Monotype Corsiva" pitchFamily="66" charset="0"/>
              </a:rPr>
              <a:t>В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1934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dirty="0" smtClean="0">
                <a:latin typeface="Monotype Corsiva" pitchFamily="66" charset="0"/>
              </a:rPr>
              <a:t>году введен комплекс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БГТО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000" dirty="0" smtClean="0">
                <a:latin typeface="Monotype Corsiva" pitchFamily="66" charset="0"/>
              </a:rPr>
              <a:t>для подготовки </a:t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latin typeface="Monotype Corsiva" pitchFamily="66" charset="0"/>
              </a:rPr>
              <a:t>  школьников </a:t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«Будь готов к труду и обороне» </a:t>
            </a:r>
            <a:endParaRPr lang="ru-RU" sz="400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БГТО</a:t>
            </a:r>
            <a:r>
              <a:rPr lang="ru-RU" sz="4000" dirty="0" err="1" smtClean="0">
                <a:latin typeface="Monotype Corsiva" pitchFamily="66" charset="0"/>
              </a:rPr>
              <a:t>-начальная</a:t>
            </a:r>
            <a:r>
              <a:rPr lang="ru-RU" sz="4000" dirty="0" smtClean="0">
                <a:latin typeface="Monotype Corsiva" pitchFamily="66" charset="0"/>
              </a:rPr>
              <a:t> ступень всестороннего физического развития молодежи в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СССР 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БГТО</a:t>
            </a:r>
            <a:endParaRPr lang="ru-RU" sz="7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«Крепкие мышцы, зоркий глаз нужны каждому трудящемуся!» - говорилось тогда в обращении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6" name="Содержимое 4" descr="http://www.smsport.ru/image/gto/BGTO_1946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00200"/>
            <a:ext cx="3733799" cy="44958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86000"/>
          </a:xfr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sz="5300" dirty="0" smtClean="0">
                <a:latin typeface="Monotype Corsiva" pitchFamily="66" charset="0"/>
              </a:rPr>
              <a:t>Новый комплекс </a:t>
            </a:r>
            <a:r>
              <a:rPr lang="ru-RU" sz="5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ГТО СССР </a:t>
            </a:r>
            <a:r>
              <a:rPr lang="ru-RU" sz="5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– </a:t>
            </a:r>
            <a:r>
              <a:rPr lang="ru-RU" sz="5300" dirty="0" smtClean="0">
                <a:latin typeface="Monotype Corsiva" pitchFamily="66" charset="0"/>
              </a:rPr>
              <a:t/>
            </a:r>
            <a:br>
              <a:rPr lang="ru-RU" sz="5300" dirty="0" smtClean="0">
                <a:latin typeface="Monotype Corsiva" pitchFamily="66" charset="0"/>
              </a:rPr>
            </a:br>
            <a:r>
              <a:rPr lang="ru-RU" sz="5300" dirty="0" smtClean="0">
                <a:latin typeface="Monotype Corsiva" pitchFamily="66" charset="0"/>
              </a:rPr>
              <a:t> с </a:t>
            </a:r>
            <a:r>
              <a:rPr lang="ru-RU" sz="5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1972</a:t>
            </a:r>
            <a:r>
              <a:rPr lang="ru-RU" sz="5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</a:t>
            </a:r>
            <a:r>
              <a:rPr lang="ru-RU" sz="5300" dirty="0" smtClean="0">
                <a:latin typeface="Monotype Corsiva" pitchFamily="66" charset="0"/>
              </a:rPr>
              <a:t>по</a:t>
            </a:r>
            <a:r>
              <a:rPr lang="ru-RU" sz="53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5300" dirty="0" smtClean="0">
                <a:latin typeface="Monotype Corsiva" pitchFamily="66" charset="0"/>
              </a:rPr>
              <a:t> </a:t>
            </a:r>
            <a:r>
              <a:rPr lang="ru-RU" sz="53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1991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</a:br>
            <a:endParaRPr lang="ru-RU" dirty="0"/>
          </a:p>
        </p:txBody>
      </p:sp>
      <p:pic>
        <p:nvPicPr>
          <p:cNvPr id="5" name="Содержимое 4" descr="http://s47.radikal.ru/i115/1311/4c/4427295be262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828800"/>
            <a:ext cx="7239000" cy="472440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5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Возрождение</a:t>
            </a:r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72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ГТО</a:t>
            </a:r>
            <a:br>
              <a:rPr lang="ru-RU" sz="7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endParaRPr lang="ru-RU" sz="7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 anchor="ctr"/>
          <a:lstStyle/>
          <a:p>
            <a:pPr>
              <a:buNone/>
            </a:pPr>
            <a:endParaRPr lang="ru-RU" dirty="0"/>
          </a:p>
        </p:txBody>
      </p:sp>
      <p:pic>
        <p:nvPicPr>
          <p:cNvPr id="8" name="Содержимое 6" descr="значок гто 2014 новый дизайн правительство рф определилось">
            <a:hlinkClick r:id="rId2"/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057400"/>
            <a:ext cx="3429000" cy="3429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119</Words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Вехи истории комплекса ГТО </vt:lpstr>
      <vt:lpstr>Весной 1930 года  в газете «Комсомольская правда»  впервые появились слова:  «Готов к труду и обороне» </vt:lpstr>
      <vt:lpstr>Комплекс ГТО  введен в 1931 году в СССР</vt:lpstr>
      <vt:lpstr>ГТО составил основу советской системы физического воспитания</vt:lpstr>
      <vt:lpstr>Призыв газеты вызвал горячий отклик. В редакцию потоком шли письма рабочих, ученых, крестьян. Идею комплекса поддержали академик  И. Павлов, писатель  М. Горький</vt:lpstr>
      <vt:lpstr>БГТО</vt:lpstr>
      <vt:lpstr>БГТО</vt:lpstr>
      <vt:lpstr>Новый комплекс ГТО СССР –   с 1972  по  1991 </vt:lpstr>
      <vt:lpstr>Возрождение </vt:lpstr>
      <vt:lpstr>Указ президента РФ от 24 марта 2014  об утверждении положения о ВФСК «ГТО»</vt:lpstr>
      <vt:lpstr>11 ступеней входит в ВФСК ГТО</vt:lpstr>
      <vt:lpstr>Сдача  нормативов соответствующей ступени дает право получения  бронзового, серебряного или        золотого знака!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ВСЕСОЮЗНЫЙ ФИЗКУЛЬТУРНО- СПОРТИВНЫЙ КОМПЛЕКС ГТО </dc:title>
  <cp:lastModifiedBy>Administrator</cp:lastModifiedBy>
  <cp:revision>47</cp:revision>
  <dcterms:modified xsi:type="dcterms:W3CDTF">2015-01-21T12:16:49Z</dcterms:modified>
</cp:coreProperties>
</file>