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5" r:id="rId5"/>
    <p:sldId id="276" r:id="rId6"/>
    <p:sldId id="277" r:id="rId7"/>
    <p:sldId id="285" r:id="rId8"/>
    <p:sldId id="286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olyathlon-russia.com/wp-content/uploads/2014/07/GTO_znak_2014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olyathlon-russia.com/wp-content/uploads/2014/07/GTO_znak_2014.jp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olyathlon-russia.com/wp-content/uploads/2014/07/GTO_znak_2014.jpg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limp.kcbux.ru/Raznoe/gto/gto-stup-07.html" TargetMode="External"/><Relationship Id="rId7" Type="http://schemas.openxmlformats.org/officeDocument/2006/relationships/hyperlink" Target="http://olimp.kcbux.ru/Raznoe/gto/gto-stup-11.html" TargetMode="External"/><Relationship Id="rId2" Type="http://schemas.openxmlformats.org/officeDocument/2006/relationships/hyperlink" Target="http://olimp.kcbux.ru/Raznoe/gto/gto-stup-06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olimp.kcbux.ru/Raznoe/gto/gto-stup-10.html" TargetMode="External"/><Relationship Id="rId5" Type="http://schemas.openxmlformats.org/officeDocument/2006/relationships/hyperlink" Target="http://olimp.kcbux.ru/Raznoe/gto/gto-stup-09.html" TargetMode="External"/><Relationship Id="rId4" Type="http://schemas.openxmlformats.org/officeDocument/2006/relationships/hyperlink" Target="http://olimp.kcbux.ru/Raznoe/gto/gto-stup-08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6477000"/>
          </a:xfr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anchor="ctr">
            <a:normAutofit/>
          </a:bodyPr>
          <a:lstStyle/>
          <a:p>
            <a:r>
              <a:rPr lang="ru-RU" sz="7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</a:t>
            </a:r>
            <a:br>
              <a:rPr lang="ru-RU" sz="7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ВФСК  ГТО</a:t>
            </a:r>
            <a:br>
              <a:rPr lang="ru-RU" sz="7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7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53000" y="5029200"/>
            <a:ext cx="3581400" cy="1143000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Ерёмкина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Н.И., учитель физической культуры МБОУ «СОШ с.Новое»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6248400"/>
          </a:xfr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49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ru-RU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отов  к  </a:t>
            </a:r>
            <a:r>
              <a:rPr lang="ru-RU" sz="49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руду и  </a:t>
            </a:r>
            <a:r>
              <a:rPr lang="ru-RU" sz="49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бороне</a:t>
            </a:r>
            <a:br>
              <a:rPr lang="ru-RU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107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 Т 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6" descr="значок гто 2014 новый дизайн правительство рф определилось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85800" y="4495800"/>
            <a:ext cx="1540809" cy="1524000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73762"/>
          </a:xfr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ступеней </a:t>
            </a:r>
            <a:r>
              <a:rPr lang="ru-RU" sz="7200" dirty="0" smtClean="0"/>
              <a:t>входит в ВФСК ГТО</a:t>
            </a:r>
            <a:endParaRPr lang="ru-RU" sz="7200" dirty="0"/>
          </a:p>
        </p:txBody>
      </p:sp>
      <p:pic>
        <p:nvPicPr>
          <p:cNvPr id="5" name="Содержимое 6" descr="значок гто 2014 новый дизайн правительство рф определилось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000" y="4572000"/>
            <a:ext cx="1540809" cy="1524000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Ступени ГТО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I ступень </a:t>
            </a:r>
            <a:r>
              <a:rPr lang="ru-RU" sz="4400" dirty="0" smtClean="0">
                <a:solidFill>
                  <a:srgbClr val="FF0000"/>
                </a:solidFill>
              </a:rPr>
              <a:t>–</a:t>
            </a:r>
            <a:r>
              <a:rPr lang="ru-RU" sz="4400" dirty="0" smtClean="0"/>
              <a:t>для  мальчиков и девочек </a:t>
            </a:r>
          </a:p>
          <a:p>
            <a:pPr>
              <a:buNone/>
            </a:pPr>
            <a:r>
              <a:rPr lang="ru-RU" sz="4400" dirty="0" smtClean="0"/>
              <a:t>  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6-8</a:t>
            </a:r>
            <a:r>
              <a:rPr lang="ru-RU" sz="4800" dirty="0" smtClean="0"/>
              <a:t> лет</a:t>
            </a:r>
          </a:p>
          <a:p>
            <a:endParaRPr lang="ru-RU" sz="4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II ступень </a:t>
            </a:r>
            <a:r>
              <a:rPr lang="ru-RU" sz="4400" dirty="0" smtClean="0">
                <a:solidFill>
                  <a:srgbClr val="FF0000"/>
                </a:solidFill>
              </a:rPr>
              <a:t>–</a:t>
            </a:r>
            <a:r>
              <a:rPr lang="ru-RU" sz="4400" dirty="0" smtClean="0"/>
              <a:t>для  мальчиков и девочек </a:t>
            </a: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9-10</a:t>
            </a:r>
            <a:r>
              <a:rPr lang="ru-RU" sz="4800" dirty="0" smtClean="0"/>
              <a:t> лет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Ступени ГТО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III ступень 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ru-RU" sz="4400" dirty="0" smtClean="0"/>
              <a:t>для  мальчиков и девочек </a:t>
            </a: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11-12</a:t>
            </a:r>
            <a:r>
              <a:rPr lang="ru-RU" sz="4800" dirty="0" smtClean="0"/>
              <a:t> лет</a:t>
            </a:r>
          </a:p>
          <a:p>
            <a:endParaRPr lang="ru-RU" sz="4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IV ступень 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ru-RU" sz="4400" dirty="0" smtClean="0"/>
              <a:t>для  мальчиков и девочек </a:t>
            </a:r>
          </a:p>
          <a:p>
            <a:pPr>
              <a:buNone/>
            </a:pPr>
            <a:r>
              <a:rPr lang="ru-RU" sz="4400" dirty="0" smtClean="0"/>
              <a:t>  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13-15</a:t>
            </a:r>
            <a:r>
              <a:rPr lang="ru-RU" sz="4800" dirty="0" smtClean="0"/>
              <a:t> лет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Ступени ГТО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err="1" smtClean="0">
                <a:solidFill>
                  <a:srgbClr val="FF0000"/>
                </a:solidFill>
              </a:rPr>
              <a:t>Vступень</a:t>
            </a:r>
            <a:r>
              <a:rPr lang="ru-RU" sz="4400" b="1" dirty="0" smtClean="0">
                <a:solidFill>
                  <a:srgbClr val="FF0000"/>
                </a:solidFill>
              </a:rPr>
              <a:t> -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4400" dirty="0" smtClean="0"/>
              <a:t>для  юношей и девушек </a:t>
            </a:r>
          </a:p>
          <a:p>
            <a:pPr>
              <a:buNone/>
            </a:pPr>
            <a:r>
              <a:rPr lang="ru-RU" sz="4400" dirty="0" smtClean="0"/>
              <a:t>  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16-17</a:t>
            </a:r>
            <a:r>
              <a:rPr lang="ru-RU" sz="4800" dirty="0" smtClean="0"/>
              <a:t> лет</a:t>
            </a:r>
          </a:p>
          <a:p>
            <a:endParaRPr lang="ru-RU" sz="4400" dirty="0"/>
          </a:p>
        </p:txBody>
      </p:sp>
      <p:pic>
        <p:nvPicPr>
          <p:cNvPr id="6" name="Содержимое 3" descr="IMG_280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24400" y="2514600"/>
            <a:ext cx="4038600" cy="2819399"/>
          </a:xfrm>
          <a:ln w="38100"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4900" dirty="0" smtClean="0"/>
              <a:t>Сдача  нормативов с 1 по 7 ступени дает право получения  </a:t>
            </a:r>
            <a:r>
              <a:rPr lang="ru-RU" sz="4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бронзового, серебряного или       	золотого знака!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> </a:t>
            </a:r>
            <a:endParaRPr lang="ru-RU" sz="7200" dirty="0"/>
          </a:p>
        </p:txBody>
      </p:sp>
      <p:pic>
        <p:nvPicPr>
          <p:cNvPr id="5" name="Содержимое 6" descr="значок гто 2014 новый дизайн правительство рф определилось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09600" y="4648200"/>
            <a:ext cx="1676400" cy="1600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> </a:t>
            </a:r>
            <a:endParaRPr lang="ru-RU" sz="7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62000" y="685800"/>
          <a:ext cx="7619999" cy="5005631"/>
        </p:xfrm>
        <a:graphic>
          <a:graphicData uri="http://schemas.openxmlformats.org/drawingml/2006/table">
            <a:tbl>
              <a:tblPr/>
              <a:tblGrid>
                <a:gridCol w="2057400"/>
                <a:gridCol w="5562599"/>
              </a:tblGrid>
              <a:tr h="825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latin typeface="Verdana"/>
                          <a:ea typeface="Times New Roman"/>
                          <a:cs typeface="Times New Roman"/>
                          <a:hlinkClick r:id="rId2" tooltip="VI СТУПЕНЬ ГТО"/>
                        </a:rPr>
                        <a:t>VI СТУПЕНЬ </a:t>
                      </a:r>
                      <a:endParaRPr lang="ru-RU" sz="1800" b="1" u="none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00" marR="58200" marT="58200" marB="5820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мужчины и женщины 18 - 29 лет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00" marR="58200" marT="58200" marB="5820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05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latin typeface="Verdana"/>
                          <a:ea typeface="Times New Roman"/>
                          <a:cs typeface="Times New Roman"/>
                          <a:hlinkClick r:id="rId3" tooltip="VII СТУПЕНЬ ГТО"/>
                        </a:rPr>
                        <a:t>VII СТУПЕНЬ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00" marR="58200" marT="58200" marB="5820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мужчины и женщины 30 - 39 лет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00" marR="58200" marT="58200" marB="5820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86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latin typeface="Verdana"/>
                          <a:ea typeface="Times New Roman"/>
                          <a:cs typeface="Times New Roman"/>
                          <a:hlinkClick r:id="rId4" tooltip="VIII СТУПЕНЬ ГТО"/>
                        </a:rPr>
                        <a:t>VIII СТУПЕНЬ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00" marR="58200" marT="58200" marB="5820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мужчины и женщины 40 - 49 лет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00" marR="58200" marT="58200" marB="5820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417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latin typeface="Verdana"/>
                          <a:ea typeface="Times New Roman"/>
                          <a:cs typeface="Times New Roman"/>
                          <a:hlinkClick r:id="rId5" tooltip="IX СТУПЕНЬ ГТО"/>
                        </a:rPr>
                        <a:t>IX СТУПЕНЬ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00" marR="58200" marT="58200" marB="5820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мужчины и женщины, 50 - 59 лет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00" marR="58200" marT="58200" marB="5820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50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latin typeface="Verdana"/>
                          <a:ea typeface="Times New Roman"/>
                          <a:cs typeface="Times New Roman"/>
                          <a:hlinkClick r:id="rId6" tooltip="X СТУПЕНЬ ГТО"/>
                        </a:rPr>
                        <a:t>X СТУПЕНЬ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00" marR="58200" marT="58200" marB="5820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мужчины и женщины, 60-69 лет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00" marR="58200" marT="58200" marB="5820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95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latin typeface="Verdana"/>
                          <a:ea typeface="Times New Roman"/>
                          <a:cs typeface="Times New Roman"/>
                          <a:hlinkClick r:id="rId7" tooltip="XI СТУПЕНЬ ГТО"/>
                        </a:rPr>
                        <a:t>XI СТУПЕНЬ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00" marR="58200" marT="58200" marB="5820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мужчины и женщины, 70 лет и старше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00" marR="58200" marT="58200" marB="5820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149</Words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Структура ВФСК  ГТО </vt:lpstr>
      <vt:lpstr>Готов  к  Труду и  Обороне  Г Т О </vt:lpstr>
      <vt:lpstr>11 ступеней входит в ВФСК ГТО</vt:lpstr>
      <vt:lpstr>Ступени ГТО</vt:lpstr>
      <vt:lpstr>Ступени ГТО</vt:lpstr>
      <vt:lpstr>Ступени ГТО</vt:lpstr>
      <vt:lpstr>Сдача  нормативов с 1 по 7 ступени дает право получения  бронзового, серебряного или        золотого знака! 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ВСЕСОЮЗНЫЙ ФИЗКУЛЬТУРНО- СПОРТИВНЫЙ КОМПЛЕКС ГТО </dc:title>
  <cp:lastModifiedBy>Administrator</cp:lastModifiedBy>
  <cp:revision>39</cp:revision>
  <dcterms:modified xsi:type="dcterms:W3CDTF">2015-01-21T12:12:45Z</dcterms:modified>
</cp:coreProperties>
</file>