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763000" cy="281940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Религии в Китае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7400" y="4648200"/>
            <a:ext cx="3124200" cy="19812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Подготовила: </a:t>
            </a:r>
            <a:r>
              <a:rPr lang="ru-RU" dirty="0" err="1" smtClean="0">
                <a:solidFill>
                  <a:srgbClr val="002060"/>
                </a:solidFill>
              </a:rPr>
              <a:t>Царегородцева</a:t>
            </a:r>
            <a:r>
              <a:rPr lang="ru-RU" dirty="0" smtClean="0">
                <a:solidFill>
                  <a:srgbClr val="002060"/>
                </a:solidFill>
              </a:rPr>
              <a:t> Анастасия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Александр\Desktop\fch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998205"/>
            <a:ext cx="5181600" cy="3173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3" name="Picture 1" descr="C:\Users\Александр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9" name="Picture 1" descr="C:\Users\Александр\Desktop\img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1"/>
            <a:ext cx="8839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FFFF00"/>
                </a:solidFill>
              </a:rPr>
              <a:t>Конфуцианство как религия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4648200" cy="50292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Единственное учение китайского происхождения, которое получило значительное распространение за пределами Китая, - конфуцианство. Многие отказывают ему в праве называться религией.</a:t>
            </a:r>
          </a:p>
          <a:p>
            <a:endParaRPr lang="ru-RU" dirty="0"/>
          </a:p>
        </p:txBody>
      </p:sp>
      <p:pic>
        <p:nvPicPr>
          <p:cNvPr id="19458" name="Picture 2" descr="Confucius Symbo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3733800" cy="504567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Основоположник конфуцианства - Конфуций (551-479 до н.э.), взгляды - Картинка 18756/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9422703">
            <a:off x="1571078" y="1759888"/>
            <a:ext cx="5671597" cy="3047682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FFFF00"/>
                </a:solidFill>
              </a:rPr>
              <a:t>КОНЕЦ</a:t>
            </a:r>
            <a:endParaRPr lang="ru-RU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35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Религии в Китае</vt:lpstr>
      <vt:lpstr>Презентация PowerPoint</vt:lpstr>
      <vt:lpstr>Презентация PowerPoint</vt:lpstr>
      <vt:lpstr>Презентация PowerPoint</vt:lpstr>
      <vt:lpstr>Конфуцианство как религия </vt:lpstr>
      <vt:lpstr>Презентация PowerPoint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Религии в Китае</dc:title>
  <dc:creator>Александр</dc:creator>
  <cp:lastModifiedBy>Валентина</cp:lastModifiedBy>
  <cp:revision>13</cp:revision>
  <dcterms:created xsi:type="dcterms:W3CDTF">2014-10-06T18:39:26Z</dcterms:created>
  <dcterms:modified xsi:type="dcterms:W3CDTF">2014-10-14T07:25:02Z</dcterms:modified>
</cp:coreProperties>
</file>