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DBA6C7-F67F-4150-9C7A-53A315F855D1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584FD7-C9D8-4B5D-A604-7F7851E66699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4%D0%B8%D0%BB%D0%B8%D0%BF%D0%BF%D0%B8%D0%BD%D1%8B" TargetMode="External"/><Relationship Id="rId13" Type="http://schemas.openxmlformats.org/officeDocument/2006/relationships/hyperlink" Target="https://ru.wikipedia.org/wiki/%D0%9C%D0%B0%D0%B2%D1%80%D0%B8%D0%BA%D0%B8%D0%B9" TargetMode="External"/><Relationship Id="rId18" Type="http://schemas.openxmlformats.org/officeDocument/2006/relationships/hyperlink" Target="https://ru.wikipedia.org/wiki/%D0%93%D0%B0%D0%B9%D0%B0%D0%BD%D0%B0" TargetMode="External"/><Relationship Id="rId3" Type="http://schemas.openxmlformats.org/officeDocument/2006/relationships/hyperlink" Target="https://ru.wikipedia.org/wiki/%D0%9D%D0%B5%D0%BF%D0%B0%D0%BB" TargetMode="External"/><Relationship Id="rId21" Type="http://schemas.openxmlformats.org/officeDocument/2006/relationships/hyperlink" Target="https://ru.wikipedia.org/wiki/%D0%A3%D0%B3%D0%B0%D0%BD%D0%B4%D0%B0" TargetMode="External"/><Relationship Id="rId7" Type="http://schemas.openxmlformats.org/officeDocument/2006/relationships/hyperlink" Target="https://ru.wikipedia.org/wiki/%D0%A4%D0%B8%D0%B4%D0%B6%D0%B8" TargetMode="External"/><Relationship Id="rId12" Type="http://schemas.openxmlformats.org/officeDocument/2006/relationships/hyperlink" Target="https://ru.wikipedia.org/wiki/%D0%9E%D0%BC%D0%B0%D0%BD" TargetMode="External"/><Relationship Id="rId17" Type="http://schemas.openxmlformats.org/officeDocument/2006/relationships/hyperlink" Target="https://ru.wikipedia.org/wiki/%D0%9A%D0%B0%D0%BD%D0%B0%D0%B4%D0%B0" TargetMode="External"/><Relationship Id="rId25" Type="http://schemas.openxmlformats.org/officeDocument/2006/relationships/hyperlink" Target="https://ru.wikipedia.org/wiki/%D0%9D%D0%B8%D0%B4%D0%B5%D1%80%D0%BB%D0%B0%D0%BD%D0%B4%D1%8B" TargetMode="External"/><Relationship Id="rId2" Type="http://schemas.openxmlformats.org/officeDocument/2006/relationships/hyperlink" Target="https://ru.wikipedia.org/wiki/%D0%98%D0%BD%D0%B4%D0%B8%D1%8F" TargetMode="External"/><Relationship Id="rId16" Type="http://schemas.openxmlformats.org/officeDocument/2006/relationships/hyperlink" Target="https://ru.wikipedia.org/wiki/%D0%9A%D0%B5%D0%BD%D0%B8%D1%8F" TargetMode="External"/><Relationship Id="rId20" Type="http://schemas.openxmlformats.org/officeDocument/2006/relationships/hyperlink" Target="https://ru.wikipedia.org/wiki/%D0%A2%D1%80%D0%B8%D0%BD%D0%B8%D0%B4%D0%B0%D0%B4_%D0%B8_%D0%A2%D0%BE%D0%B1%D0%B0%D0%B3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F%D0%B0%D0%BA%D0%B8%D1%81%D1%82%D0%B0%D0%BD" TargetMode="External"/><Relationship Id="rId11" Type="http://schemas.openxmlformats.org/officeDocument/2006/relationships/hyperlink" Target="https://ru.wikipedia.org/wiki/%D0%92%D0%B5%D0%BB%D0%B8%D0%BA%D0%BE%D0%B1%D1%80%D0%B8%D1%82%D0%B0%D0%BD%D0%B8%D1%8F" TargetMode="External"/><Relationship Id="rId24" Type="http://schemas.openxmlformats.org/officeDocument/2006/relationships/hyperlink" Target="https://ru.wikipedia.org/wiki/%D0%A1%D0%B8%D0%BD%D0%B3%D0%B0%D0%BF%D1%83%D1%80" TargetMode="External"/><Relationship Id="rId5" Type="http://schemas.openxmlformats.org/officeDocument/2006/relationships/hyperlink" Target="https://ru.wikipedia.org/wiki/%D0%91%D0%B0%D0%BD%D0%B3%D0%BB%D0%B0%D0%B4%D0%B5%D1%88" TargetMode="External"/><Relationship Id="rId15" Type="http://schemas.openxmlformats.org/officeDocument/2006/relationships/hyperlink" Target="https://ru.wikipedia.org/wiki/%D0%AE%D0%90%D0%A0" TargetMode="External"/><Relationship Id="rId23" Type="http://schemas.openxmlformats.org/officeDocument/2006/relationships/hyperlink" Target="https://ru.wikipedia.org/wiki/%D0%9E%D0%B1%D1%8A%D0%B5%D0%B4%D0%B8%D0%BD%D0%B5%D0%BD%D0%BD%D1%8B%D0%B5_%D0%90%D1%80%D0%B0%D0%B1%D1%81%D0%BA%D0%B8%D0%B5_%D0%AD%D0%BC%D0%B8%D1%80%D0%B0%D1%82%D1%8B" TargetMode="External"/><Relationship Id="rId10" Type="http://schemas.openxmlformats.org/officeDocument/2006/relationships/hyperlink" Target="https://ru.wikipedia.org/wiki/%D0%A1%D0%A8%D0%90" TargetMode="External"/><Relationship Id="rId19" Type="http://schemas.openxmlformats.org/officeDocument/2006/relationships/hyperlink" Target="https://ru.wikipedia.org/wiki/%D0%A1%D0%B0%D1%83%D0%B4%D0%BE%D0%B2%D1%81%D0%BA%D0%B0%D1%8F_%D0%90%D1%80%D0%B0%D0%B2%D0%B8%D1%8F" TargetMode="External"/><Relationship Id="rId4" Type="http://schemas.openxmlformats.org/officeDocument/2006/relationships/hyperlink" Target="https://ru.wikipedia.org/wiki/%D0%98%D0%BD%D0%B4%D0%BE%D0%BD%D0%B5%D0%B7%D0%B8%D1%8F" TargetMode="External"/><Relationship Id="rId9" Type="http://schemas.openxmlformats.org/officeDocument/2006/relationships/hyperlink" Target="https://ru.wikipedia.org/wiki/%D0%9C%D0%B0%D0%BB%D0%B0%D0%B9%D0%B7%D0%B8%D1%8F" TargetMode="External"/><Relationship Id="rId14" Type="http://schemas.openxmlformats.org/officeDocument/2006/relationships/hyperlink" Target="https://ru.wikipedia.org/wiki/%D0%91%D1%83%D1%82%D0%B0%D0%BD" TargetMode="External"/><Relationship Id="rId22" Type="http://schemas.openxmlformats.org/officeDocument/2006/relationships/hyperlink" Target="https://ru.wikipedia.org/wiki/%D0%9C%D1%8C%D1%8F%D0%BD%D0%BC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Индуизм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Национальные Религии</a:t>
            </a:r>
            <a:endParaRPr lang="ru-RU" dirty="0"/>
          </a:p>
        </p:txBody>
      </p:sp>
      <p:pic>
        <p:nvPicPr>
          <p:cNvPr id="1026" name="Picture 2" descr="Reincarnation Hindu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12356"/>
            <a:ext cx="3096344" cy="31082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1820" y="620688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/>
          <a:p>
            <a:r>
              <a:rPr lang="ru-RU" sz="2000" dirty="0" smtClean="0"/>
              <a:t>Проект подготовил</a:t>
            </a:r>
            <a:r>
              <a:rPr lang="en-US" sz="2000" dirty="0" smtClean="0"/>
              <a:t>:</a:t>
            </a:r>
            <a:r>
              <a:rPr lang="ru-RU" sz="2000" dirty="0" smtClean="0"/>
              <a:t> Годлевский Артём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01074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03648" y="2636912"/>
            <a:ext cx="6480174" cy="2990056"/>
          </a:xfrm>
        </p:spPr>
        <p:txBody>
          <a:bodyPr>
            <a:noAutofit/>
          </a:bodyPr>
          <a:lstStyle/>
          <a:p>
            <a:r>
              <a:rPr lang="ru-RU" sz="1200" dirty="0">
                <a:solidFill>
                  <a:schemeClr val="accent1"/>
                </a:solidFill>
              </a:rPr>
              <a:t>Индуизм</a:t>
            </a:r>
            <a:r>
              <a:rPr lang="ru-RU" sz="1200" dirty="0"/>
              <a:t> - самая большая национальная религия в мире. По данным энциклопедии “Народы и религии мира” (М.,1998), всего в мире на 1996 год было около 800 миллионов сторонников этой религии, что составило 14% всего населения земного шара. Сегодня индуизм является доминирующей религией в Индии (индуистов более 80 процентов населения) и в Непале (индуистов около 80 процентов населения). Кроме того, индуисты есть во всех странах, где живут индусы. Наиболее крупные общины индуистов в 1996 году были в странах Азии: в Бангладеш (15 млн.), Индонезии (4 млн.) Шри-Ланка (2,5 млн.), Пакистане (1,3 млн.), Малайзии (1,1 млн.). Наиболее крупная община индуистов Африки была в ЮАР (700 тыс.), наиболее крупная община индуистов Америки - в США (575 тыс.), наиболее крупная община индуистов Европы - в Великобритании (500 тыс. последователей).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72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2362200" cy="990600"/>
          </a:xfrm>
        </p:spPr>
        <p:txBody>
          <a:bodyPr/>
          <a:lstStyle/>
          <a:p>
            <a:r>
              <a:rPr lang="ru-RU" dirty="0" smtClean="0"/>
              <a:t>Кто такие брахманы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1412776"/>
            <a:ext cx="2592288" cy="4328120"/>
          </a:xfrm>
        </p:spPr>
        <p:txBody>
          <a:bodyPr>
            <a:noAutofit/>
          </a:bodyPr>
          <a:lstStyle/>
          <a:p>
            <a:r>
              <a:rPr lang="ru-RU" dirty="0"/>
              <a:t>Индуистские служители культа (их называют “брахманами”) говорят, что “индуистом нельзя стать - им надо родиться”. Имеется в виду, что сторонниками индуизма могут быть только индусы по национальности. Однако несмотря на утверждения служителей культа, что </a:t>
            </a:r>
            <a:r>
              <a:rPr lang="ru-RU" dirty="0" err="1"/>
              <a:t>неиндусы</a:t>
            </a:r>
            <a:r>
              <a:rPr lang="ru-RU" dirty="0"/>
              <a:t> не могут быть индуистами, в США, Канаде и Великобритании среди индуистов можно встретить и лиц другой национальности.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084748" y="476672"/>
            <a:ext cx="5638800" cy="6549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accent1"/>
                </a:solidFill>
              </a:rPr>
              <a:t>Возникновение Индуизма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980728"/>
            <a:ext cx="59046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Индуизм возник в Индии в период времени между I и V вв. н.э. Предшественницей и главным идейным истоком индуизма была религия, которую называют брахманизмом (VII в до н.э. - </a:t>
            </a:r>
            <a:r>
              <a:rPr lang="ru-RU" dirty="0" err="1" smtClean="0"/>
              <a:t>V.в.н.э</a:t>
            </a:r>
            <a:r>
              <a:rPr lang="ru-RU" dirty="0" smtClean="0"/>
              <a:t>.). В свою очередь брахманизму предшествовала так называемая ведическая религия (XVI в. до н.э. - VII в до н.э.). Служители культа во всех трёх религиях (в ведической религии, в брахманизме и в индуизме) призывали верующих молиться в основном одним и тем же богам. В ведической религии верховным богом признавался Индра, бог грома и молнии. В брахманизме как верховному богу поклонялись Брахме, творцу мира и покровителю служителей культа. В индуизме существуют разные конфессии и разные боги в них почитаются как верховные. Но ни в одной из них верховным богом не считается Брахма. Непризнание Брахмы верховным богом составляет главное отличие индуизма от брахманизма.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44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Fcy;&amp;ocy;&amp;mcy;&amp;iecy;&amp;ncy;&amp;kcy;&amp;ocy;&amp;vcy;&amp;shchcy;&amp;icy;&amp;ncy;&amp;acy; - &amp;Icy;&amp;ncy;&amp;ocy;&amp;Fcy;&amp;ocy;&amp;rcy;&amp;ucy;&amp;m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88840"/>
            <a:ext cx="2736304" cy="439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20824"/>
            <a:ext cx="7772400" cy="1524000"/>
          </a:xfrm>
        </p:spPr>
        <p:txBody>
          <a:bodyPr/>
          <a:lstStyle/>
          <a:p>
            <a:r>
              <a:rPr lang="ru-RU" dirty="0" smtClean="0"/>
              <a:t>Брахманы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56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636912"/>
            <a:ext cx="8208912" cy="1673225"/>
          </a:xfrm>
        </p:spPr>
        <p:txBody>
          <a:bodyPr>
            <a:noAutofit/>
          </a:bodyPr>
          <a:lstStyle/>
          <a:p>
            <a:r>
              <a:rPr lang="ru-RU" sz="1200" dirty="0"/>
              <a:t>Брахманы в древней Индии обладали большими преимуществами. Кроме монополии на профессиональную религиозную деятельность, они обладали ещё и монополией на педагогическую и научную деятельность. Эти три вида профессиональных занятий приносили им большие доходы. Но, кроме того, они имели ещё право на присвоение половины всех налогов, которые получали светские власти. Привилегированное положение брахманов в обществе отразилось и в религии того времени. Покровитель их касты и профессии служителей культа, которая монопольно принадлежала этой касте, бог Брахма, считался одновременно и верховным богом. Брахма своим сверхъестественным могуществом как бы закреплял те материальные привилегии, которые в реальной жизни имели брахманы. Представители трех других основных каст (кшатрии, вайшьи и шудры), недовольные сложившейся ситуацией, совершили социальный переворот. Брахманов лишили права присваивать себе часть налогов, лишили их и монополии на педагогическую и научную деятельность. Все, что им оставили, - это право быть служителями культа.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Преимущество Брахманов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95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483768" y="3645024"/>
            <a:ext cx="4032448" cy="2053952"/>
          </a:xfrm>
        </p:spPr>
        <p:txBody>
          <a:bodyPr anchor="b">
            <a:normAutofit fontScale="92500" lnSpcReduction="20000"/>
          </a:bodyPr>
          <a:lstStyle/>
          <a:p>
            <a:r>
              <a:rPr lang="ru-RU" sz="1700" dirty="0"/>
              <a:t>В вероучении индуизма можно выделить четыре основных положения: </a:t>
            </a:r>
          </a:p>
          <a:p>
            <a:r>
              <a:rPr lang="ru-RU" sz="1700" dirty="0" smtClean="0"/>
              <a:t>о </a:t>
            </a:r>
            <a:r>
              <a:rPr lang="ru-RU" sz="1700" dirty="0"/>
              <a:t>священных книгах,</a:t>
            </a:r>
          </a:p>
          <a:p>
            <a:r>
              <a:rPr lang="ru-RU" sz="1700" dirty="0"/>
              <a:t>о сверхъестественных существах,</a:t>
            </a:r>
          </a:p>
          <a:p>
            <a:r>
              <a:rPr lang="ru-RU" sz="1700" dirty="0"/>
              <a:t>о душе,</a:t>
            </a:r>
          </a:p>
          <a:p>
            <a:r>
              <a:rPr lang="ru-RU" sz="1700" dirty="0"/>
              <a:t>о загробной жизни.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Индуизм</a:t>
            </a:r>
            <a:endParaRPr lang="ru-RU" dirty="0"/>
          </a:p>
        </p:txBody>
      </p:sp>
      <p:pic>
        <p:nvPicPr>
          <p:cNvPr id="3074" name="Picture 2" descr="http://schools.keldysh.ru/school1413/religija/ind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0" y="2916072"/>
            <a:ext cx="1704975" cy="2914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amp;Icy;&amp;ncy;&amp;dcy;&amp;ucy;&amp;icy;&amp;zcy;&amp;mcy; &amp;Pcy;&amp;rcy;&amp;acy;&amp;vcy;&amp;ocy;&amp;scy;&amp;lcy;&amp;acy;&amp;vcy;&amp;ncy;&amp;ycy;&amp;iecy; &amp;chcy;&amp;ucy;&amp;dcy;&amp;iecy;&amp;scy;&amp;a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83" y="3051216"/>
            <a:ext cx="1872208" cy="26443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56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6108"/>
              </p:ext>
            </p:extLst>
          </p:nvPr>
        </p:nvGraphicFramePr>
        <p:xfrm>
          <a:off x="1835696" y="188640"/>
          <a:ext cx="5256584" cy="6141771"/>
        </p:xfrm>
        <a:graphic>
          <a:graphicData uri="http://schemas.openxmlformats.org/drawingml/2006/table">
            <a:tbl>
              <a:tblPr/>
              <a:tblGrid>
                <a:gridCol w="1250411"/>
                <a:gridCol w="1125853"/>
                <a:gridCol w="1378439"/>
                <a:gridCol w="1501881"/>
              </a:tblGrid>
              <a:tr h="295219">
                <a:tc>
                  <a:txBody>
                    <a:bodyPr/>
                    <a:lstStyle/>
                    <a:p>
                      <a:r>
                        <a:rPr lang="en-US" sz="1050" dirty="0"/>
                        <a:t>Nº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Страна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Индуисты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 % индуистов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1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2" tooltip="Индия"/>
                        </a:rPr>
                        <a:t>Индия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885,816,798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80 %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2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3" tooltip="Непал"/>
                        </a:rPr>
                        <a:t>Непал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21,919,825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81 %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3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4" tooltip="Индонезия"/>
                        </a:rPr>
                        <a:t>Индонезия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16,938,171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7 %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4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5" tooltip="Бангладеш"/>
                        </a:rPr>
                        <a:t>Бангладеш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15,473,362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10.5 %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5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6" tooltip="Пакистан"/>
                        </a:rPr>
                        <a:t>Пакистан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3,026,600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1.02 %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19">
                <a:tc>
                  <a:txBody>
                    <a:bodyPr/>
                    <a:lstStyle/>
                    <a:p>
                      <a:r>
                        <a:rPr lang="ru-RU" sz="1050"/>
                        <a:t>6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7" tooltip="Фиджи"/>
                        </a:rPr>
                        <a:t>Фиджи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294,882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0.6 %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7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8" tooltip="Филиппины"/>
                        </a:rPr>
                        <a:t>Филиппины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1,757,150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8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9" tooltip="Малайзия"/>
                        </a:rPr>
                        <a:t>Малайзия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1,509,047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6.3 %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04">
                <a:tc>
                  <a:txBody>
                    <a:bodyPr/>
                    <a:lstStyle/>
                    <a:p>
                      <a:r>
                        <a:rPr lang="ru-RU" sz="1050"/>
                        <a:t>9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10" tooltip="США"/>
                        </a:rPr>
                        <a:t>США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1,478,670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0.5 %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84">
                <a:tc>
                  <a:txBody>
                    <a:bodyPr/>
                    <a:lstStyle/>
                    <a:p>
                      <a:r>
                        <a:rPr lang="ru-RU" sz="1050"/>
                        <a:t>10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hlinkClick r:id="rId11" tooltip="Великобритания"/>
                        </a:rPr>
                        <a:t>Великобритания</a:t>
                      </a:r>
                      <a:endParaRPr lang="ru-RU" sz="1050" dirty="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906,621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1.5 %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11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12" tooltip="Оман"/>
                        </a:rPr>
                        <a:t>Оман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182,689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5.7 %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12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13" tooltip="Маврикий"/>
                        </a:rPr>
                        <a:t>Маврикий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615,301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50 %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13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14" tooltip="Бутан"/>
                        </a:rPr>
                        <a:t>Бутан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44,645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04">
                <a:tc>
                  <a:txBody>
                    <a:bodyPr/>
                    <a:lstStyle/>
                    <a:p>
                      <a:r>
                        <a:rPr lang="ru-RU" sz="1050"/>
                        <a:t>14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15" tooltip="ЮАР"/>
                        </a:rPr>
                        <a:t>ЮАР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532,129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1.2 %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15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16" tooltip="Кения"/>
                        </a:rPr>
                        <a:t>Кения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338,295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04">
                <a:tc>
                  <a:txBody>
                    <a:bodyPr/>
                    <a:lstStyle/>
                    <a:p>
                      <a:r>
                        <a:rPr lang="ru-RU" sz="1050"/>
                        <a:t>16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17" tooltip="Канада"/>
                        </a:rPr>
                        <a:t>Канада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328,050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04">
                <a:tc>
                  <a:txBody>
                    <a:bodyPr/>
                    <a:lstStyle/>
                    <a:p>
                      <a:r>
                        <a:rPr lang="ru-RU" sz="1050"/>
                        <a:t>17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7" tooltip="Фиджи"/>
                        </a:rPr>
                        <a:t>Фиджи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294,806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33 %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18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18" tooltip="Гайана"/>
                        </a:rPr>
                        <a:t>Гайана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267,849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35 %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486">
                <a:tc>
                  <a:txBody>
                    <a:bodyPr/>
                    <a:lstStyle/>
                    <a:p>
                      <a:r>
                        <a:rPr lang="ru-RU" sz="1050"/>
                        <a:t>19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19" tooltip="Саудовская Аравия"/>
                        </a:rPr>
                        <a:t>Саудовская Аравия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264,175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486">
                <a:tc>
                  <a:txBody>
                    <a:bodyPr/>
                    <a:lstStyle/>
                    <a:p>
                      <a:r>
                        <a:rPr lang="ru-RU" sz="1050"/>
                        <a:t>20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20" tooltip="Тринидад и Тобаго"/>
                        </a:rPr>
                        <a:t>Тринидад и Тобаго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244,944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22.5 %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04">
                <a:tc>
                  <a:txBody>
                    <a:bodyPr/>
                    <a:lstStyle/>
                    <a:p>
                      <a:r>
                        <a:rPr lang="ru-RU" sz="1050"/>
                        <a:t>21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21" tooltip="Уганда"/>
                        </a:rPr>
                        <a:t>Уганда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218,155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0.8 %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53">
                <a:tc>
                  <a:txBody>
                    <a:bodyPr/>
                    <a:lstStyle/>
                    <a:p>
                      <a:r>
                        <a:rPr lang="ru-RU" sz="1050"/>
                        <a:t>22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22" tooltip="Мьянма"/>
                        </a:rPr>
                        <a:t>Мьянма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214,547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0.5 %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968">
                <a:tc>
                  <a:txBody>
                    <a:bodyPr/>
                    <a:lstStyle/>
                    <a:p>
                      <a:r>
                        <a:rPr lang="ru-RU" sz="1050"/>
                        <a:t>23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23" tooltip="Объединенные Арабские Эмираты"/>
                        </a:rPr>
                        <a:t>Объединенные Арабские Эмираты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192,240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7.5 %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04">
                <a:tc>
                  <a:txBody>
                    <a:bodyPr/>
                    <a:lstStyle/>
                    <a:p>
                      <a:r>
                        <a:rPr lang="ru-RU" sz="1050"/>
                        <a:t>24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24" tooltip="Сингапур"/>
                        </a:rPr>
                        <a:t>Сингапур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177,028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4 %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04">
                <a:tc>
                  <a:txBody>
                    <a:bodyPr/>
                    <a:lstStyle/>
                    <a:p>
                      <a:r>
                        <a:rPr lang="ru-RU" sz="1050"/>
                        <a:t>25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hlinkClick r:id="rId25" tooltip="Нидерланды"/>
                        </a:rPr>
                        <a:t>Нидерланды</a:t>
                      </a:r>
                      <a:endParaRPr lang="ru-RU" sz="1050"/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/>
                        <a:t>164,074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1 %</a:t>
                      </a:r>
                    </a:p>
                  </a:txBody>
                  <a:tcPr marL="24078" marR="24078" marT="12039" marB="120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22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upload.wikimedia.org/wikipedia/commons/b/b6/Hinduism_By_Country_Perc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9"/>
            <a:ext cx="65527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upload.wikimedia.org/wikipedia/commons/c/c3/Hinduism_By_Country_Numb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3212976"/>
            <a:ext cx="655272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9888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%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млн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083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&amp;Icy;&amp;ncy;&amp;tcy;&amp;iecy;&amp;rcy;&amp;iecy;&amp;scy;&amp;ncy;&amp;ycy;&amp;iecy; &amp;fcy;&amp;acy;&amp;kcy;&amp;tcy;&amp;y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11761" y="340360"/>
            <a:ext cx="4320480" cy="132343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softRound"/>
              <a:contourClr>
                <a:schemeClr val="bg2"/>
              </a:contourClr>
            </a:sp3d>
          </a:bodyPr>
          <a:lstStyle/>
          <a:p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СПАСИБО ЗА ВНИМАНИЕ!!!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3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694</Words>
  <Application>Microsoft Office PowerPoint</Application>
  <PresentationFormat>Экран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Национальные Религии</vt:lpstr>
      <vt:lpstr>Индуизм</vt:lpstr>
      <vt:lpstr>Кто такие брахманы?</vt:lpstr>
      <vt:lpstr>Брахманы </vt:lpstr>
      <vt:lpstr>Преимущество Брахманов</vt:lpstr>
      <vt:lpstr>Индуизм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Национальные Религии</dc:title>
  <dc:creator>XL</dc:creator>
  <cp:lastModifiedBy>XL</cp:lastModifiedBy>
  <cp:revision>6</cp:revision>
  <dcterms:created xsi:type="dcterms:W3CDTF">2014-10-05T13:08:43Z</dcterms:created>
  <dcterms:modified xsi:type="dcterms:W3CDTF">2014-10-05T14:05:20Z</dcterms:modified>
</cp:coreProperties>
</file>