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70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FB7186-2CE5-4080-8244-8DE77BA0C7FB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F8684E-7CA7-4058-90FF-5CA38BB81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6E63-DA02-4689-8E60-6CD952C7855D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1C01-ADCD-4543-97B6-2D8E492FE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052A8-6789-484A-A27A-FAE1C9C15957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2EC2-4654-42C2-A72F-13179A0E9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408E-C3CD-487D-9E6D-6AF24E0751E5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1C16-35C2-4102-B01F-1C8F28AF3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0AC906-4E8B-414F-949E-81457D226929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150B78-1535-4CE7-ABA8-AB9F01884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0B4D-857D-4DDD-A15C-0D26EF14E83C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592B-E1AD-4A38-A912-CC99F1C57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AE5A32-9139-4899-9B93-73B53819A5F2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F313E-6041-4A7C-A379-3F3B7407F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C8F6-A611-4B63-9AEB-76D47FB7F289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C8DA-2028-4117-BAD7-4B1075A14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CD7F-CC0D-416C-B504-002D01E8D626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B053-A28B-406A-815F-FFD65ACFC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85211-59E5-4D75-BA3B-98406C4D4B54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806ACA-B656-413D-8083-F40797D95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6F534E-C208-4B15-B385-6579EE1AAB72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413284-466D-4C25-91EE-B6D6C63B9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D1B540C-BA4B-40E3-8CC8-D21D650E7088}" type="datetimeFigureOut">
              <a:rPr lang="ru-RU"/>
              <a:pPr>
                <a:defRPr/>
              </a:pPr>
              <a:t>20.10.2014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E91348-D1DB-41F3-8778-1FAAA2959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ransition>
    <p:sndAc>
      <p:stSnd>
        <p:snd r:embed="rId13" name="camera.wav" builtIn="1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25828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tx1"/>
                </a:solidFill>
                <a:latin typeface="Comic Sans MS" pitchFamily="66" charset="0"/>
              </a:rPr>
              <a:t>Тест</a:t>
            </a:r>
            <a:endParaRPr lang="ru-RU" sz="8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428750"/>
            <a:ext cx="8643938" cy="1752600"/>
          </a:xfrm>
        </p:spPr>
        <p:txBody>
          <a:bodyPr/>
          <a:lstStyle/>
          <a:p>
            <a:pPr marR="0" algn="ctr" eaLnBrk="1" hangingPunct="1"/>
            <a:r>
              <a:rPr lang="ru-RU" sz="5400" smtClean="0">
                <a:solidFill>
                  <a:srgbClr val="165160"/>
                </a:solidFill>
                <a:latin typeface="Comic Sans MS" pitchFamily="66" charset="0"/>
              </a:rPr>
              <a:t>Антарктида. </a:t>
            </a:r>
          </a:p>
          <a:p>
            <a:pPr marR="0" algn="ctr" eaLnBrk="1" hangingPunct="1"/>
            <a:r>
              <a:rPr lang="ru-RU" sz="5400" smtClean="0">
                <a:solidFill>
                  <a:srgbClr val="165160"/>
                </a:solidFill>
                <a:latin typeface="Comic Sans MS" pitchFamily="66" charset="0"/>
              </a:rPr>
              <a:t>Физико-географическое положение. </a:t>
            </a:r>
          </a:p>
          <a:p>
            <a:pPr marR="0" algn="ctr" eaLnBrk="1" hangingPunct="1"/>
            <a:r>
              <a:rPr lang="ru-RU" sz="5400" smtClean="0">
                <a:solidFill>
                  <a:srgbClr val="165160"/>
                </a:solidFill>
                <a:latin typeface="Comic Sans MS" pitchFamily="66" charset="0"/>
              </a:rPr>
              <a:t>История изучения.</a:t>
            </a: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67,84 млн. км</a:t>
            </a:r>
            <a:r>
              <a:rPr lang="ru-RU" sz="5400" baseline="30000" dirty="0" smtClean="0">
                <a:latin typeface="Comic Sans MS" pitchFamily="66" charset="0"/>
                <a:hlinkClick r:id="rId3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6,784 млн. км</a:t>
            </a:r>
            <a:r>
              <a:rPr lang="ru-RU" sz="5400" baseline="30000" dirty="0" smtClean="0">
                <a:latin typeface="Comic Sans MS" pitchFamily="66" charset="0"/>
                <a:hlinkClick r:id="rId4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84,67 млн. км</a:t>
            </a:r>
            <a:r>
              <a:rPr lang="ru-RU" sz="5400" baseline="30000" dirty="0" smtClean="0">
                <a:latin typeface="Comic Sans MS" pitchFamily="66" charset="0"/>
                <a:hlinkClick r:id="rId4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Площадь Антарктики составляет: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67,84 млн. км</a:t>
            </a:r>
            <a:r>
              <a:rPr lang="ru-RU" sz="5400" baseline="30000" dirty="0" smtClean="0">
                <a:latin typeface="Comic Sans MS" pitchFamily="66" charset="0"/>
                <a:hlinkClick r:id="rId3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14, 1 млн. км</a:t>
            </a:r>
            <a:r>
              <a:rPr lang="ru-RU" sz="5400" baseline="30000" dirty="0" smtClean="0">
                <a:latin typeface="Comic Sans MS" pitchFamily="66" charset="0"/>
                <a:hlinkClick r:id="rId4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141 млн. км</a:t>
            </a:r>
            <a:r>
              <a:rPr lang="ru-RU" sz="5400" baseline="30000" dirty="0" smtClean="0">
                <a:latin typeface="Comic Sans MS" pitchFamily="66" charset="0"/>
                <a:hlinkClick r:id="rId3" action="ppaction://hlinksldjump"/>
              </a:rPr>
              <a:t>2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Площадь материка Антарктида: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3 000 км</a:t>
            </a:r>
            <a:endParaRPr lang="ru-RU" sz="5400" baseline="30000" dirty="0" smtClean="0">
              <a:latin typeface="Comic Sans MS" pitchFamily="66" charset="0"/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300 000 км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30 000 км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Длина береговой линии материка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состовляет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err="1" smtClean="0">
                <a:latin typeface="Comic Sans MS" pitchFamily="66" charset="0"/>
                <a:hlinkClick r:id="rId3" action="ppaction://hlinksldjump"/>
              </a:rPr>
              <a:t>Руаль</a:t>
            </a: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 Амундсен</a:t>
            </a:r>
            <a:endParaRPr lang="ru-RU" sz="5400" baseline="30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Джеймс Кук</a:t>
            </a:r>
            <a:endParaRPr lang="ru-RU" sz="5400" baseline="30000" dirty="0" smtClean="0">
              <a:latin typeface="Comic Sans MS" pitchFamily="66" charset="0"/>
              <a:hlinkClick r:id="rId4" action="ppaction://hlinksldjump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Роберт Скотт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Первым достиг Южного полюса: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14 декабря 1911 г.</a:t>
            </a:r>
            <a:endParaRPr lang="ru-RU" sz="5400" baseline="30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19 января 1912 г.</a:t>
            </a:r>
            <a:endParaRPr lang="ru-RU" sz="5400" baseline="30000" dirty="0" smtClean="0">
              <a:latin typeface="Comic Sans MS" pitchFamily="66" charset="0"/>
              <a:hlinkClick r:id="rId4" action="ppaction://hlinksldjump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16 июня 1913 г.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Южный полюс был впервые покорён в: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err="1" smtClean="0">
                <a:latin typeface="Comic Sans MS" pitchFamily="66" charset="0"/>
                <a:hlinkClick r:id="rId3" action="ppaction://hlinksldjump"/>
              </a:rPr>
              <a:t>Руаль</a:t>
            </a: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 Амундсен</a:t>
            </a:r>
            <a:endParaRPr lang="ru-RU" sz="5400" baseline="30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3" action="ppaction://hlinksldjump"/>
              </a:rPr>
              <a:t>Джеймс Кук</a:t>
            </a:r>
            <a:endParaRPr lang="ru-RU" sz="5400" baseline="30000" dirty="0" smtClean="0">
              <a:latin typeface="Comic Sans MS" pitchFamily="66" charset="0"/>
              <a:hlinkClick r:id="rId3" action="ppaction://hlinksldjump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400" dirty="0" smtClean="0">
                <a:latin typeface="Comic Sans MS" pitchFamily="66" charset="0"/>
                <a:hlinkClick r:id="rId4" action="ppaction://hlinksldjump"/>
              </a:rPr>
              <a:t>Роберт Скотт</a:t>
            </a:r>
            <a:endParaRPr lang="ru-RU" sz="5400" baseline="30000" dirty="0" smtClean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Вторым достиг Южного полюса: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72438" y="6000750"/>
            <a:ext cx="857250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eografya"/>
          <p:cNvPicPr>
            <a:picLocks noChangeAspect="1" noChangeArrowheads="1"/>
          </p:cNvPicPr>
          <p:nvPr/>
        </p:nvPicPr>
        <p:blipFill>
          <a:blip r:embed="rId3">
            <a:lum bright="34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5112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dirty="0" smtClean="0">
                <a:solidFill>
                  <a:schemeClr val="tx1"/>
                </a:solidFill>
                <a:latin typeface="Comic Sans MS" pitchFamily="66" charset="0"/>
              </a:rPr>
              <a:t>Правильно!</a:t>
            </a:r>
            <a:endParaRPr lang="ru-RU" sz="8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340" name="Picture 3" descr="C:\Documents and Settings\Гость\Мои документы\анимашки\BIRDS\PENGUI_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1785938"/>
            <a:ext cx="5518150" cy="33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в начало 7">
            <a:hlinkClick r:id="" action="ppaction://hlinkshowjump?jump=lastslideviewed" highlightClick="1"/>
          </p:cNvPr>
          <p:cNvSpPr/>
          <p:nvPr/>
        </p:nvSpPr>
        <p:spPr>
          <a:xfrm>
            <a:off x="7786688" y="5786438"/>
            <a:ext cx="1000125" cy="78581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geografya"/>
          <p:cNvPicPr>
            <a:picLocks noChangeAspect="1" noChangeArrowheads="1"/>
          </p:cNvPicPr>
          <p:nvPr/>
        </p:nvPicPr>
        <p:blipFill>
          <a:blip r:embed="rId3">
            <a:lum bright="34000" contrast="-3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smtClean="0">
                <a:solidFill>
                  <a:schemeClr val="tx1"/>
                </a:solidFill>
                <a:latin typeface="Comic Sans MS" pitchFamily="66" charset="0"/>
              </a:rPr>
              <a:t>Неправильно</a:t>
            </a:r>
            <a:r>
              <a:rPr lang="ru-RU" sz="8800" dirty="0" smtClean="0">
                <a:solidFill>
                  <a:schemeClr val="tx1"/>
                </a:solidFill>
                <a:latin typeface="Comic Sans MS" pitchFamily="66" charset="0"/>
              </a:rPr>
              <a:t>!</a:t>
            </a:r>
            <a:endParaRPr lang="ru-RU" sz="8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5364" name="Picture 2" descr="C:\Users\ДИМА\Desktop\Настя\полные песни\Анимашки\AN2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2286000"/>
            <a:ext cx="23145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начало 5">
            <a:hlinkClick r:id="" action="ppaction://hlinkshowjump?jump=lastslideviewed" highlightClick="1"/>
          </p:cNvPr>
          <p:cNvSpPr/>
          <p:nvPr/>
        </p:nvSpPr>
        <p:spPr>
          <a:xfrm>
            <a:off x="7786688" y="5786438"/>
            <a:ext cx="1000125" cy="78581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6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106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Тест</vt:lpstr>
      <vt:lpstr>Площадь Антарктики составляет:</vt:lpstr>
      <vt:lpstr>Площадь материка Антарктида:</vt:lpstr>
      <vt:lpstr>Длина береговой линии материка состовляет:</vt:lpstr>
      <vt:lpstr>Первым достиг Южного полюса:</vt:lpstr>
      <vt:lpstr>Южный полюс был впервые покорён в:</vt:lpstr>
      <vt:lpstr>Вторым достиг Южного полюса:</vt:lpstr>
      <vt:lpstr>Правильно!</vt:lpstr>
      <vt:lpstr>Неправильно!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НАСТЯ</dc:creator>
  <cp:lastModifiedBy>Админ</cp:lastModifiedBy>
  <cp:revision>6</cp:revision>
  <dcterms:created xsi:type="dcterms:W3CDTF">2009-04-19T10:45:36Z</dcterms:created>
  <dcterms:modified xsi:type="dcterms:W3CDTF">2014-10-20T13:07:32Z</dcterms:modified>
</cp:coreProperties>
</file>