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F2AB1E-A479-4BD8-BD59-2450539F4973}" type="datetimeFigureOut">
              <a:rPr lang="ru-RU" smtClean="0"/>
              <a:pPr/>
              <a:t>29.09.2009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9B20AE-E4FD-40B3-AF07-652C8278CF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Путешествие по Древней Греции</a:t>
            </a:r>
            <a:endParaRPr lang="ru-RU" dirty="0"/>
          </a:p>
        </p:txBody>
      </p:sp>
      <p:pic>
        <p:nvPicPr>
          <p:cNvPr id="5" name="Picture 6" descr="А Лосенко Зевс и Фетида(1769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6000" contrast="18000"/>
          </a:blip>
          <a:srcRect/>
          <a:stretch>
            <a:fillRect/>
          </a:stretch>
        </p:blipFill>
        <p:spPr bwMode="auto">
          <a:xfrm>
            <a:off x="714348" y="2143116"/>
            <a:ext cx="3571900" cy="4071966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9" descr="Рисунок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6000" contrast="30000"/>
          </a:blip>
          <a:srcRect/>
          <a:stretch>
            <a:fillRect/>
          </a:stretch>
        </p:blipFill>
        <p:spPr bwMode="auto">
          <a:xfrm>
            <a:off x="5072066" y="2143116"/>
            <a:ext cx="3143272" cy="4143404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План: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dirty="0" smtClean="0"/>
              <a:t>Представление команд.</a:t>
            </a:r>
          </a:p>
          <a:p>
            <a:pPr lvl="0"/>
            <a:r>
              <a:rPr lang="ru-RU" dirty="0" smtClean="0"/>
              <a:t>Разминка.</a:t>
            </a:r>
          </a:p>
          <a:p>
            <a:pPr lvl="0"/>
            <a:r>
              <a:rPr lang="ru-RU" dirty="0" smtClean="0"/>
              <a:t>Загадки Древней Греции</a:t>
            </a:r>
          </a:p>
          <a:p>
            <a:pPr lvl="0"/>
            <a:r>
              <a:rPr lang="ru-RU" dirty="0" smtClean="0"/>
              <a:t>Если бы герои мифов заговорили.</a:t>
            </a:r>
          </a:p>
          <a:p>
            <a:pPr lvl="0"/>
            <a:r>
              <a:rPr lang="ru-RU" dirty="0" smtClean="0"/>
              <a:t>Логические ряды.</a:t>
            </a:r>
          </a:p>
          <a:p>
            <a:pPr lvl="0"/>
            <a:r>
              <a:rPr lang="ru-RU" dirty="0" smtClean="0"/>
              <a:t>Боги Древней Греции</a:t>
            </a:r>
          </a:p>
          <a:p>
            <a:pPr lvl="0"/>
            <a:r>
              <a:rPr lang="ru-RU" dirty="0" smtClean="0"/>
              <a:t>Подведение итогов и награждение команд.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Разминка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14353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 Три брата бога подели между собой власть над миром. Кто их них господствовал на небе?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А.) Зевс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Б.) Аид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В.) Посейдон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2.   Герой Троянской войны, которому удалось вернуться на родину: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А.) Одиссей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Б.)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Патрокл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В.) Ахиллес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3.  Где жили греческие боги?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А.) В Олимпии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Б.) на острове Крит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В.) на горе Олимп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4. Кому посвящен знаменитый храм Парфенон?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А.)Афине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Б.) Посейдону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В.) Зевсу.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5.  Чем занимались спартанцы?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А.) Военным делом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Б.) ремеслом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В.) Земледелием.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       Логические ряды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Гомер, Зевс,  «Одиссея», «Илиада».</a:t>
            </a:r>
          </a:p>
          <a:p>
            <a:pPr>
              <a:buNone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Зевс, Афина, Деметра, Артемида, Перикл, Посейдон, Аид.</a:t>
            </a:r>
          </a:p>
          <a:p>
            <a:pPr>
              <a:buNone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Олимпия, атлеты, пятиборье, борьба, земледелие, ипподром.</a:t>
            </a:r>
          </a:p>
          <a:p>
            <a:pPr>
              <a:buNone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Милон, Полидам, Апполон, Феаген. 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66"/>
                </a:solidFill>
              </a:rPr>
              <a:t>Боги </a:t>
            </a:r>
            <a:r>
              <a:rPr lang="ru-RU" sz="5400" b="1" dirty="0" smtClean="0">
                <a:solidFill>
                  <a:srgbClr val="FF0066"/>
                </a:solidFill>
              </a:rPr>
              <a:t>Греции.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4926189"/>
          </a:xfrm>
          <a:solidFill>
            <a:schemeClr val="bg2">
              <a:lumMod val="75000"/>
            </a:schemeClr>
          </a:solidFill>
        </p:spPr>
        <p:txBody>
          <a:bodyPr>
            <a:normAutofit fontScale="92500"/>
          </a:bodyPr>
          <a:lstStyle/>
          <a:p>
            <a:pPr algn="ctr">
              <a:lnSpc>
                <a:spcPct val="12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В Древней Греции </a:t>
            </a:r>
            <a:r>
              <a:rPr lang="ru-RU" sz="2400" b="1" dirty="0" smtClean="0">
                <a:solidFill>
                  <a:schemeClr val="tx2"/>
                </a:solidFill>
              </a:rPr>
              <a:t>единого </a:t>
            </a:r>
            <a:r>
              <a:rPr lang="ru-RU" sz="2400" b="1" dirty="0" smtClean="0">
                <a:solidFill>
                  <a:schemeClr val="tx2"/>
                </a:solidFill>
              </a:rPr>
              <a:t>бога не было.</a:t>
            </a:r>
          </a:p>
          <a:p>
            <a:pPr algn="ctr">
              <a:lnSpc>
                <a:spcPct val="12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Греки поклонялись </a:t>
            </a:r>
            <a:r>
              <a:rPr lang="ru-RU" sz="2400" b="1" dirty="0" smtClean="0">
                <a:solidFill>
                  <a:schemeClr val="tx2"/>
                </a:solidFill>
              </a:rPr>
              <a:t>Олимпийским </a:t>
            </a:r>
            <a:r>
              <a:rPr lang="ru-RU" sz="2400" b="1" dirty="0" smtClean="0">
                <a:solidFill>
                  <a:schemeClr val="tx2"/>
                </a:solidFill>
              </a:rPr>
              <a:t>богам во главе с Зевсом</a:t>
            </a:r>
            <a:r>
              <a:rPr lang="ru-RU" sz="2400" b="1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lnSpc>
                <a:spcPct val="12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algn="ctr">
              <a:lnSpc>
                <a:spcPct val="12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Каких богов Древней Греции вы знаете? Чему они </a:t>
            </a:r>
            <a:r>
              <a:rPr lang="ru-RU" sz="2400" b="1" dirty="0" smtClean="0">
                <a:solidFill>
                  <a:schemeClr val="tx2"/>
                </a:solidFill>
              </a:rPr>
              <a:t>покровительствовали</a:t>
            </a:r>
            <a:r>
              <a:rPr lang="ru-RU" sz="2400" b="1" dirty="0" smtClean="0">
                <a:solidFill>
                  <a:schemeClr val="tx2"/>
                </a:solidFill>
              </a:rPr>
              <a:t>? Найдите их изображения на слайде</a:t>
            </a:r>
            <a:r>
              <a:rPr lang="ru-RU" sz="2400" b="1" dirty="0" smtClean="0">
                <a:solidFill>
                  <a:schemeClr val="tx2"/>
                </a:solidFill>
              </a:rPr>
              <a:t>?</a:t>
            </a:r>
            <a:endParaRPr lang="ru-RU" sz="2400" b="1" dirty="0" smtClean="0">
              <a:solidFill>
                <a:schemeClr val="tx2"/>
              </a:solidFill>
            </a:endParaRPr>
          </a:p>
        </p:txBody>
      </p:sp>
      <p:pic>
        <p:nvPicPr>
          <p:cNvPr id="5" name="Picture 10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12000" contrast="18000"/>
          </a:blip>
          <a:srcRect/>
          <a:stretch>
            <a:fillRect/>
          </a:stretch>
        </p:blipFill>
        <p:spPr bwMode="auto">
          <a:xfrm>
            <a:off x="500034" y="1357298"/>
            <a:ext cx="3857652" cy="5143536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226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Путешествие по Древней Греции</vt:lpstr>
      <vt:lpstr>  План:</vt:lpstr>
      <vt:lpstr>Разминка</vt:lpstr>
      <vt:lpstr>       Логические ряды</vt:lpstr>
      <vt:lpstr>Боги Греции.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Древней Греции</dc:title>
  <dc:creator>*</dc:creator>
  <cp:lastModifiedBy>*</cp:lastModifiedBy>
  <cp:revision>8</cp:revision>
  <dcterms:created xsi:type="dcterms:W3CDTF">2009-03-17T12:34:56Z</dcterms:created>
  <dcterms:modified xsi:type="dcterms:W3CDTF">2009-09-29T19:32:07Z</dcterms:modified>
</cp:coreProperties>
</file>