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53F5D-78E5-4EAE-8105-F8A315B92ED8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C961C-0B79-4F15-8EBF-F11463C22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9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C961C-0B79-4F15-8EBF-F11463C225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8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6C0C363-0FA6-4286-9A73-0A647FDB0F92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83642DE-D883-4055-888A-AAB1D3233A1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Реформы Алексея Николаевича Косыгина.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3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1600200"/>
            <a:ext cx="3875856" cy="5069160"/>
          </a:xfrm>
        </p:spPr>
        <p:txBody>
          <a:bodyPr>
            <a:normAutofit/>
          </a:bodyPr>
          <a:lstStyle/>
          <a:p>
            <a:r>
              <a:rPr lang="ru-RU" dirty="0"/>
              <a:t>Реализуемая после отстранения от власти Н. С. Хрущёва реформа представлялась как разрыв с проявлениями присущего советской экономической политике второй половины 1950-х — начала 60-х гг. «субъективизма» и «прожектёрства», практикой административных и волевых решений. Декларировалось повышение научного уровня руководства экономикой, основанного на законах политэкономии социализма. Проведение реформы осуществлялось под руководством Председателя Совета Министров СССР А. Н. Косыгина.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355976" y="1628800"/>
            <a:ext cx="4392488" cy="4968552"/>
          </a:xfrm>
        </p:spPr>
        <p:txBody>
          <a:bodyPr>
            <a:normAutofit/>
          </a:bodyPr>
          <a:lstStyle/>
          <a:p>
            <a:r>
              <a:rPr lang="ru-RU" dirty="0"/>
              <a:t>Реформа вводилась в действие группой постановлений ЦК КПСС и Совета Министров СССР, распространявших её положения на отдельные отрасли и сектора народного хозяйства:</a:t>
            </a:r>
          </a:p>
          <a:p>
            <a:r>
              <a:rPr lang="ru-RU" dirty="0"/>
              <a:t>• «Об улучшении управления промышленностью, совершенствовании планирования и усилении экономического стимулирования промышленного производства» (Постановление сентябрьского 1965 г. Пленума ЦК КПСС)[6</a:t>
            </a:r>
            <a:r>
              <a:rPr lang="ru-RU" dirty="0" smtClean="0"/>
              <a:t>]</a:t>
            </a:r>
          </a:p>
          <a:p>
            <a:r>
              <a:rPr lang="ru-RU" dirty="0"/>
              <a:t>«О совершенствовании планирования и усилении экономического стимулирования промышленного производства» (постановление ЦК КПСС и СМ СССР от 4 октября 1965 г.)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положения реформы</a:t>
            </a:r>
          </a:p>
        </p:txBody>
      </p:sp>
    </p:spTree>
    <p:extLst>
      <p:ext uri="{BB962C8B-B14F-4D97-AF65-F5344CB8AC3E}">
        <p14:creationId xmlns:p14="http://schemas.microsoft.com/office/powerpoint/2010/main" val="307726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640960" cy="6552728"/>
          </a:xfrm>
        </p:spPr>
        <p:txBody>
          <a:bodyPr>
            <a:normAutofit/>
          </a:bodyPr>
          <a:lstStyle/>
          <a:p>
            <a:r>
              <a:rPr lang="ru-RU" dirty="0"/>
              <a:t>«Положение о социалистическом государственном производственном предприятии», утверждено СМ СССР 4 октября 1965 г</a:t>
            </a:r>
            <a:r>
              <a:rPr lang="ru-RU" dirty="0" smtClean="0"/>
              <a:t>.</a:t>
            </a:r>
          </a:p>
          <a:p>
            <a:r>
              <a:rPr lang="ru-RU" dirty="0"/>
              <a:t>«О мерах по дальнейшему улучшению кредитования и расчётов в народном хозяйстве и повышению роли кредита в стимулировании производства» (постановление СМ СССР от 3 апреля 1967 г.) </a:t>
            </a:r>
            <a:endParaRPr lang="ru-RU" dirty="0" smtClean="0"/>
          </a:p>
          <a:p>
            <a:r>
              <a:rPr lang="ru-RU" dirty="0"/>
              <a:t>• «О переводе совхозов и других государственных сельскохозяйственных предприятий на полный хозяйственный расчёт» (13 апреля 1967 г</a:t>
            </a:r>
            <a:r>
              <a:rPr lang="ru-RU" dirty="0" smtClean="0"/>
              <a:t>.)</a:t>
            </a:r>
          </a:p>
          <a:p>
            <a:r>
              <a:rPr lang="ru-RU" dirty="0"/>
              <a:t>«О переводе предприятий Министерства гражданской авиации на новую систему планирования и экономического стимулирования» (от 7 июня 1967 г</a:t>
            </a:r>
            <a:r>
              <a:rPr lang="ru-RU" dirty="0" smtClean="0"/>
              <a:t>.)</a:t>
            </a:r>
          </a:p>
          <a:p>
            <a:r>
              <a:rPr lang="ru-RU" dirty="0"/>
              <a:t>«О переводе железных дорог Министерства путей сообщения на новую систему планирования и экономического стимулирования» (от 23 июня 1967 г</a:t>
            </a:r>
            <a:r>
              <a:rPr lang="ru-RU" dirty="0" smtClean="0"/>
              <a:t>.)</a:t>
            </a:r>
          </a:p>
          <a:p>
            <a:r>
              <a:rPr lang="ru-RU" dirty="0"/>
              <a:t>• «О переводе предприятий Министерства морского флота на новую систему планирования и экономического стимулирования» (от 7 июля 1967 г</a:t>
            </a:r>
            <a:r>
              <a:rPr lang="ru-RU" dirty="0" smtClean="0"/>
              <a:t>.)</a:t>
            </a:r>
          </a:p>
          <a:p>
            <a:r>
              <a:rPr lang="ru-RU" dirty="0"/>
              <a:t>«О переводе предприятий речного транспорта союзных республик на новую систему планирования и экономического стимулирования» (7 июля 1967 г</a:t>
            </a:r>
            <a:r>
              <a:rPr lang="ru-RU" dirty="0" smtClean="0"/>
              <a:t>.)</a:t>
            </a:r>
          </a:p>
          <a:p>
            <a:r>
              <a:rPr lang="ru-RU" dirty="0"/>
              <a:t>«О переводе эксплуатационных предприятий и производственно-технических управлений связи системы Министерства связи СССР на новую систему планирования и экономического стимулирования» (8 июля 1968 г</a:t>
            </a:r>
            <a:r>
              <a:rPr lang="ru-RU" dirty="0" smtClean="0"/>
              <a:t>.)</a:t>
            </a:r>
          </a:p>
          <a:p>
            <a:r>
              <a:rPr lang="ru-RU" dirty="0"/>
              <a:t>«О совершенствовании планирования и капитального строительства и об усилении экономического стимулирования строительного производства» (28 мая 1969 г.)[</a:t>
            </a:r>
          </a:p>
        </p:txBody>
      </p:sp>
    </p:spTree>
    <p:extLst>
      <p:ext uri="{BB962C8B-B14F-4D97-AF65-F5344CB8AC3E}">
        <p14:creationId xmlns:p14="http://schemas.microsoft.com/office/powerpoint/2010/main" val="313610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4538431" cy="3403823"/>
          </a:xfrm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/>
              <a:t>Ликвидировались органы территориального хозяйственного управления и планирования — советы народного хозяйства, созданные в 1957 г., предприятия становились основной хозяйственной единицей</a:t>
            </a:r>
            <a:r>
              <a:rPr lang="ru-RU" dirty="0" smtClean="0"/>
              <a:t>.</a:t>
            </a:r>
          </a:p>
          <a:p>
            <a:r>
              <a:rPr lang="ru-RU" dirty="0"/>
              <a:t>Восстанавливалась система отраслевого управления промышленностью, общесоюзные, союзно-республиканские и республиканские министерства и ведомства.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Реформа представляла собой комплекс из пяти групп мероприятий:</a:t>
            </a:r>
          </a:p>
        </p:txBody>
      </p:sp>
    </p:spTree>
    <p:extLst>
      <p:ext uri="{BB962C8B-B14F-4D97-AF65-F5344CB8AC3E}">
        <p14:creationId xmlns:p14="http://schemas.microsoft.com/office/powerpoint/2010/main" val="3909418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4176464" cy="6408712"/>
          </a:xfrm>
        </p:spPr>
        <p:txBody>
          <a:bodyPr/>
          <a:lstStyle/>
          <a:p>
            <a:r>
              <a:rPr lang="ru-RU" dirty="0"/>
              <a:t>Сокращалось количество директивных плановых показателей (с 30 до 9). Действующими оставались показатели по: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/>
              <a:t>общему объёму продукции в действующих оптовых ценах;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/>
              <a:t>важнейшей продукции в натуральном измерении;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/>
              <a:t>общему фонду заработной платы; общей суммы прибыли и рентабельности, выраженной как отношение прибыли к сумме основных фондов и нормируемых оборотных средств;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/>
              <a:t>платежам в бюджет и ассигнованиям из бюджета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общему объёму капитальных вложений;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/>
              <a:t>заданий по внедрению новой техники; объёму поставок сырья, материалов и оборудования.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628800"/>
            <a:ext cx="390837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85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Расширялась хозяйственная самостоятельность предприятий. Предприятия обязаны были самостоятельно определять детальную номенклатуру и ассортимент продукции, за счёт собственных средств осуществлять инвестиции в производство, устанавливать долговременные договорные связи с поставщиками и потребителями, определять численность персонала, размеры его материального поощрения. За невыполнение договорных обязательств предприятия подвергались финансовым санкциям, усиливалось значение хозяйственного арбитража.</a:t>
            </a:r>
          </a:p>
        </p:txBody>
      </p:sp>
    </p:spTree>
    <p:extLst>
      <p:ext uri="{BB962C8B-B14F-4D97-AF65-F5344CB8AC3E}">
        <p14:creationId xmlns:p14="http://schemas.microsoft.com/office/powerpoint/2010/main" val="344228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Реализация </a:t>
            </a:r>
            <a:r>
              <a:rPr lang="ru-RU" sz="2800" dirty="0" smtClean="0"/>
              <a:t>реформы </a:t>
            </a:r>
            <a:r>
              <a:rPr lang="ru-RU" sz="2800" dirty="0"/>
              <a:t>«Золотая пятилетка»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712968" cy="5184576"/>
          </a:xfrm>
        </p:spPr>
        <p:txBody>
          <a:bodyPr>
            <a:normAutofit/>
          </a:bodyPr>
          <a:lstStyle/>
          <a:p>
            <a:r>
              <a:rPr lang="ru-RU" sz="2000" dirty="0"/>
              <a:t>Основные мероприятия реформы были введены в действие на протяжении 8-й пятилетки 1965—1970 гг. К осени 1967 г. по новой системе работали 5,5 тыс. предприятий (1/3 промышленной продукции, 45 % прибыли), к апрелю 1969 г. 32 тыс. предприятий (77 % продукции).</a:t>
            </a:r>
          </a:p>
          <a:p>
            <a:r>
              <a:rPr lang="ru-RU" sz="2000" dirty="0"/>
              <a:t>На протяжении пятилетки фиксировались рекордные темпы экономического роста. В 1966—1979 гг. среднегодовые темпы роста национального дохода в СССР составляли 6,1 % (США 3,1 %, Японии 7,4 %, ФРГ 3,4 %, Франции 4,4 %, Великобритании </a:t>
            </a:r>
            <a:r>
              <a:rPr lang="ru-RU" sz="2000" dirty="0" smtClean="0"/>
              <a:t>2,2. Был </a:t>
            </a:r>
            <a:r>
              <a:rPr lang="ru-RU" sz="2000" dirty="0"/>
              <a:t>осуществлён ряд крупных хозяйственных проектов (создание Единой энергосистемы, внедрение автоматизированных систем управления (АСУ), развитие гражданского автомобилестроения и пр.). Высокими были темпы роста жилищного строительства, развития социальной сферы, </a:t>
            </a:r>
            <a:r>
              <a:rPr lang="ru-RU" sz="2000" dirty="0" err="1"/>
              <a:t>финансировавшихся</a:t>
            </a:r>
            <a:r>
              <a:rPr lang="ru-RU" sz="2000" dirty="0"/>
              <a:t> за счёт средств предприятий.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679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26404"/>
              </p:ext>
            </p:extLst>
          </p:nvPr>
        </p:nvGraphicFramePr>
        <p:xfrm>
          <a:off x="84069" y="2708920"/>
          <a:ext cx="9073061" cy="2385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окумент" r:id="rId3" imgW="6056044" imgH="1591973" progId="Word.Document.12">
                  <p:embed/>
                </p:oleObj>
              </mc:Choice>
              <mc:Fallback>
                <p:oleObj name="Документ" r:id="rId3" imgW="6056044" imgH="15919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069" y="2708920"/>
                        <a:ext cx="9073061" cy="2385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312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2808312" cy="4242556"/>
          </a:xfrm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788024" y="404664"/>
            <a:ext cx="3746376" cy="5310336"/>
          </a:xfrm>
        </p:spPr>
        <p:txBody>
          <a:bodyPr/>
          <a:lstStyle/>
          <a:p>
            <a:r>
              <a:rPr lang="ru-RU" sz="2000" dirty="0"/>
              <a:t>Алексей Николаевич Косыгин родился 21 февраля (5 марта) 1904 </a:t>
            </a:r>
            <a:r>
              <a:rPr lang="ru-RU" sz="2000" dirty="0" smtClean="0"/>
              <a:t>года </a:t>
            </a:r>
            <a:r>
              <a:rPr lang="ru-RU" sz="2000" dirty="0"/>
              <a:t>в Санкт-Петербурге в семье Николая </a:t>
            </a:r>
            <a:r>
              <a:rPr lang="ru-RU" sz="2000" dirty="0" smtClean="0"/>
              <a:t>Ильича </a:t>
            </a:r>
            <a:r>
              <a:rPr lang="ru-RU" sz="2000" dirty="0"/>
              <a:t>и Матроны Александровны Косыгиных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Отец — Николай Ильич Косыгин.</a:t>
            </a:r>
          </a:p>
          <a:p>
            <a:r>
              <a:rPr lang="ru-RU" sz="2000" dirty="0"/>
              <a:t>Мать — Матрона Александровна.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57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Алексе́й</a:t>
            </a:r>
            <a:r>
              <a:rPr lang="ru-RU" sz="2000" dirty="0"/>
              <a:t> </a:t>
            </a:r>
            <a:r>
              <a:rPr lang="ru-RU" sz="2000" dirty="0" err="1"/>
              <a:t>Никола́евич</a:t>
            </a:r>
            <a:r>
              <a:rPr lang="ru-RU" sz="2000" dirty="0"/>
              <a:t> </a:t>
            </a:r>
            <a:r>
              <a:rPr lang="ru-RU" sz="2000" dirty="0" err="1" smtClean="0"/>
              <a:t>Косы́гин</a:t>
            </a:r>
            <a:r>
              <a:rPr lang="ru-RU" sz="2000" dirty="0" smtClean="0"/>
              <a:t>— </a:t>
            </a:r>
            <a:r>
              <a:rPr lang="ru-RU" sz="2000" dirty="0"/>
              <a:t>советский государственный и партийный деятель. Председатель Совета Министров СССР (1964—1980). Дважды Герой Социалистического Труда (1964, 1974).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572" y="1556792"/>
            <a:ext cx="3186195" cy="4320480"/>
          </a:xfrm>
        </p:spPr>
      </p:pic>
    </p:spTree>
    <p:extLst>
      <p:ext uri="{BB962C8B-B14F-4D97-AF65-F5344CB8AC3E}">
        <p14:creationId xmlns:p14="http://schemas.microsoft.com/office/powerpoint/2010/main" val="207107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 1921 по 1924 годы Косыгин был слушателем Всероссийских продовольственных курсов </a:t>
            </a:r>
            <a:r>
              <a:rPr lang="ru-RU" sz="2000" dirty="0" err="1"/>
              <a:t>Наркомпрода</a:t>
            </a:r>
            <a:r>
              <a:rPr lang="ru-RU" sz="2000" dirty="0"/>
              <a:t> и учился в Ленинградском кооперативном техникуме, после окончания которого был направлен в Новосибирск в качестве инструктора Новосибирского областного союза потребительской кооперации. 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3672407" cy="4876957"/>
          </a:xfrm>
        </p:spPr>
      </p:pic>
    </p:spTree>
    <p:extLst>
      <p:ext uri="{BB962C8B-B14F-4D97-AF65-F5344CB8AC3E}">
        <p14:creationId xmlns:p14="http://schemas.microsoft.com/office/powerpoint/2010/main" val="204478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692696"/>
            <a:ext cx="3875856" cy="5715000"/>
          </a:xfrm>
        </p:spPr>
        <p:txBody>
          <a:bodyPr>
            <a:normAutofit/>
          </a:bodyPr>
          <a:lstStyle/>
          <a:p>
            <a:r>
              <a:rPr lang="ru-RU" dirty="0"/>
              <a:t>В 1924—1926 годах работал инструктором городского отдела потребкооперации в Тюмени (проживал на нынешней ул. Осипенко, 18)[3], а с 1926 по 1928 годы был членом правления, заведующим организаторским отделом Ленского союза потребительской кооперации в городе Киренск (ныне Иркутская область). Там он в 1927 году был принят в члены ВКП(б). В 1928 году вернулся в Новосибирск, где работал заведующим плановым отделом Сибирского краевого союза потребкооперации.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4335771" cy="2913096"/>
          </a:xfrm>
        </p:spPr>
      </p:pic>
    </p:spTree>
    <p:extLst>
      <p:ext uri="{BB962C8B-B14F-4D97-AF65-F5344CB8AC3E}">
        <p14:creationId xmlns:p14="http://schemas.microsoft.com/office/powerpoint/2010/main" val="92674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395536" y="188640"/>
            <a:ext cx="8138864" cy="5976664"/>
          </a:xfrm>
        </p:spPr>
        <p:txBody>
          <a:bodyPr>
            <a:normAutofit/>
          </a:bodyPr>
          <a:lstStyle/>
          <a:p>
            <a:r>
              <a:rPr lang="ru-RU" sz="2000" dirty="0"/>
              <a:t>21 марта 1939 года на XVIII съезде Косыгин был избран членом ЦК ВКП(б). В том же году был назначен на пост народного комиссара текстильной промышленности СССР, который занимал до 1940 года. В апреле 1940 года был назначен заместителем председателя Совнаркома СССР и председателем Совета по товарам широкого потребления при СНК СССР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В 1945 году был назначен на пост председателя Оперативного бюро Совета народных комиссаров РСФСР, а 19 марта 1946 года Косыгин был утверждён заместителем Председателя Совета Министров СССР с освобождением 27 марта от обязанностей Председателя СНК РСФСР. В марте того же года был избран кандидатом в члены Политбюро ЦК ВКП(б).</a:t>
            </a:r>
          </a:p>
          <a:p>
            <a:r>
              <a:rPr lang="ru-RU" sz="2000" dirty="0"/>
              <a:t>Во время голода 1946—47 годов Косыгин руководил оказанием продовольственной помощи наиболее пострадавшим районам.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246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3733800" cy="5554960"/>
          </a:xfrm>
        </p:spPr>
        <p:txBody>
          <a:bodyPr/>
          <a:lstStyle/>
          <a:p>
            <a:r>
              <a:rPr lang="ru-RU" dirty="0"/>
              <a:t>7 февраля 1949 года был назначен на пост Председателя Бюро по торговле при Совете Министров СССР. 16 октября 1952 года избран кандидатом в члены Президиума ЦК КПСС</a:t>
            </a:r>
            <a:r>
              <a:rPr lang="ru-RU" dirty="0" smtClean="0"/>
              <a:t>.</a:t>
            </a:r>
          </a:p>
          <a:p>
            <a:r>
              <a:rPr lang="ru-RU" dirty="0"/>
              <a:t>Со смертью Сталина Косыгин потерял пост заместителя Председателя Совета Министров, который занимал с апреля 1940 года, и 15 марта 1953 года с поста министра лёгкой промышленности СССР был назначен министром лёгкой и пищевой промышленности СССР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12776"/>
            <a:ext cx="4747012" cy="3581243"/>
          </a:xfrm>
        </p:spPr>
      </p:pic>
    </p:spTree>
    <p:extLst>
      <p:ext uri="{BB962C8B-B14F-4D97-AF65-F5344CB8AC3E}">
        <p14:creationId xmlns:p14="http://schemas.microsoft.com/office/powerpoint/2010/main" val="149646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4726939" cy="3246661"/>
          </a:xfrm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932040" y="188640"/>
            <a:ext cx="3602360" cy="5526360"/>
          </a:xfrm>
        </p:spPr>
        <p:txBody>
          <a:bodyPr>
            <a:normAutofit/>
          </a:bodyPr>
          <a:lstStyle/>
          <a:p>
            <a:r>
              <a:rPr lang="ru-RU" sz="1800" dirty="0"/>
              <a:t>Алексей Николаевич Косыгин умер 18 декабря 1980 года. О его кончине официальная пресса сообщила только через три </a:t>
            </a:r>
            <a:r>
              <a:rPr lang="ru-RU" sz="1800" dirty="0" smtClean="0"/>
              <a:t>дня. Похороны </a:t>
            </a:r>
            <a:r>
              <a:rPr lang="ru-RU" sz="1800" dirty="0"/>
              <a:t>Алексея Косыгина состоялись 24 декабря того же года на Красной площади в Москве у Кремлёвской стены. Урну с его прахом в Кремлёвскую стену закладывали Леонид Брежнев, Юрий Андропов и Николай Тихонов.</a:t>
            </a:r>
          </a:p>
        </p:txBody>
      </p:sp>
    </p:spTree>
    <p:extLst>
      <p:ext uri="{BB962C8B-B14F-4D97-AF65-F5344CB8AC3E}">
        <p14:creationId xmlns:p14="http://schemas.microsoft.com/office/powerpoint/2010/main" val="36148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1556792"/>
            <a:ext cx="8138864" cy="4158208"/>
          </a:xfrm>
        </p:spPr>
        <p:txBody>
          <a:bodyPr>
            <a:normAutofit/>
          </a:bodyPr>
          <a:lstStyle/>
          <a:p>
            <a:r>
              <a:rPr lang="ru-RU" sz="2000" dirty="0" err="1"/>
              <a:t>Экономи́ческая</a:t>
            </a:r>
            <a:r>
              <a:rPr lang="ru-RU" sz="2000" dirty="0"/>
              <a:t> </a:t>
            </a:r>
            <a:r>
              <a:rPr lang="ru-RU" sz="2000" dirty="0" err="1"/>
              <a:t>рефо́рма</a:t>
            </a:r>
            <a:r>
              <a:rPr lang="ru-RU" sz="2000" dirty="0"/>
              <a:t> 1965 года в СССР — реформа планирования и управления народным хозяйством Советского Союза, осуществлённая в 1965—1970 годы. В СССР известна как </a:t>
            </a:r>
            <a:r>
              <a:rPr lang="ru-RU" sz="2000" dirty="0" err="1" smtClean="0"/>
              <a:t>Косыгинская</a:t>
            </a:r>
            <a:r>
              <a:rPr lang="ru-RU" sz="2000" dirty="0" smtClean="0"/>
              <a:t> </a:t>
            </a:r>
            <a:r>
              <a:rPr lang="ru-RU" sz="2000" dirty="0"/>
              <a:t>реформа (разг.), на Западе как реформа </a:t>
            </a:r>
            <a:r>
              <a:rPr lang="ru-RU" sz="2000" dirty="0" err="1"/>
              <a:t>Либермана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Реформа характеризовалась внедрением экономических методов управления, расширением хозяйственной самостоятельности предприятий, объединений и организаций, широким использованием приёмов материального стимулирования. Связывается с именем председателя Совета Министров СССР А. Н. Косыгина.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Экономи́ческая</a:t>
            </a:r>
            <a:r>
              <a:rPr lang="ru-RU" dirty="0"/>
              <a:t> </a:t>
            </a:r>
            <a:r>
              <a:rPr lang="ru-RU" dirty="0" err="1"/>
              <a:t>рефо́рма</a:t>
            </a:r>
            <a:r>
              <a:rPr lang="ru-RU" dirty="0"/>
              <a:t> 1965 года в СССР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830813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141</TotalTime>
  <Words>1171</Words>
  <Application>Microsoft Office PowerPoint</Application>
  <PresentationFormat>Экран (4:3)</PresentationFormat>
  <Paragraphs>46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Горизонт</vt:lpstr>
      <vt:lpstr>Документ Microsoft Word</vt:lpstr>
      <vt:lpstr>Реформы Алексея Николаевича Косыгина.</vt:lpstr>
      <vt:lpstr>Биография: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Экономи́ческая рефо́рма 1965 года в СССР </vt:lpstr>
      <vt:lpstr>Основные положения реформы</vt:lpstr>
      <vt:lpstr>Презентация PowerPoint</vt:lpstr>
      <vt:lpstr>Реформа представляла собой комплекс из пяти групп мероприятий:</vt:lpstr>
      <vt:lpstr>Презентация PowerPoint</vt:lpstr>
      <vt:lpstr>Презентация PowerPoint</vt:lpstr>
      <vt:lpstr>Реализация реформы «Золотая пятилетка»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Реформы Алексея Николаевича Косыгина.</dc:title>
  <dc:creator>Пользователь Windows</dc:creator>
  <cp:lastModifiedBy>Пользователь Windows</cp:lastModifiedBy>
  <cp:revision>11</cp:revision>
  <dcterms:created xsi:type="dcterms:W3CDTF">2013-04-22T12:26:08Z</dcterms:created>
  <dcterms:modified xsi:type="dcterms:W3CDTF">2013-04-23T12:09:54Z</dcterms:modified>
</cp:coreProperties>
</file>