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68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3B5-4920-41E4-9C31-9C41CA32C48A}" type="datetimeFigureOut">
              <a:rPr lang="ru-RU" smtClean="0"/>
              <a:pPr/>
              <a:t>22.02.2013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2F2EA-87DC-42E7-94BE-8A3E5F345E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3B5-4920-41E4-9C31-9C41CA32C48A}" type="datetimeFigureOut">
              <a:rPr lang="ru-RU" smtClean="0"/>
              <a:pPr/>
              <a:t>22.02.2013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F2EA-87DC-42E7-94BE-8A3E5F345E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3B5-4920-41E4-9C31-9C41CA32C48A}" type="datetimeFigureOut">
              <a:rPr lang="ru-RU" smtClean="0"/>
              <a:pPr/>
              <a:t>22.02.2013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F2EA-87DC-42E7-94BE-8A3E5F345E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FA53B5-4920-41E4-9C31-9C41CA32C48A}" type="datetimeFigureOut">
              <a:rPr lang="ru-RU" smtClean="0"/>
              <a:pPr/>
              <a:t>22.02.2013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A12F2EA-87DC-42E7-94BE-8A3E5F345E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3B5-4920-41E4-9C31-9C41CA32C48A}" type="datetimeFigureOut">
              <a:rPr lang="ru-RU" smtClean="0"/>
              <a:pPr/>
              <a:t>22.02.2013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F2EA-87DC-42E7-94BE-8A3E5F345E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3B5-4920-41E4-9C31-9C41CA32C48A}" type="datetimeFigureOut">
              <a:rPr lang="ru-RU" smtClean="0"/>
              <a:pPr/>
              <a:t>22.02.2013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F2EA-87DC-42E7-94BE-8A3E5F345E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F2EA-87DC-42E7-94BE-8A3E5F345E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3B5-4920-41E4-9C31-9C41CA32C48A}" type="datetimeFigureOut">
              <a:rPr lang="ru-RU" smtClean="0"/>
              <a:pPr/>
              <a:t>22.02.2013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3B5-4920-41E4-9C31-9C41CA32C48A}" type="datetimeFigureOut">
              <a:rPr lang="ru-RU" smtClean="0"/>
              <a:pPr/>
              <a:t>22.02.2013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F2EA-87DC-42E7-94BE-8A3E5F345E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3B5-4920-41E4-9C31-9C41CA32C48A}" type="datetimeFigureOut">
              <a:rPr lang="ru-RU" smtClean="0"/>
              <a:pPr/>
              <a:t>22.02.2013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F2EA-87DC-42E7-94BE-8A3E5F345E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FA53B5-4920-41E4-9C31-9C41CA32C48A}" type="datetimeFigureOut">
              <a:rPr lang="ru-RU" smtClean="0"/>
              <a:pPr/>
              <a:t>22.02.2013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12F2EA-87DC-42E7-94BE-8A3E5F345E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3B5-4920-41E4-9C31-9C41CA32C48A}" type="datetimeFigureOut">
              <a:rPr lang="ru-RU" smtClean="0"/>
              <a:pPr/>
              <a:t>22.02.2013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2F2EA-87DC-42E7-94BE-8A3E5F345E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FA53B5-4920-41E4-9C31-9C41CA32C48A}" type="datetimeFigureOut">
              <a:rPr lang="ru-RU" smtClean="0"/>
              <a:pPr/>
              <a:t>22.02.2013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A12F2EA-87DC-42E7-94BE-8A3E5F345E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000066"/>
          </a:solidFill>
        </p:spPr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000066"/>
          </a:solidFill>
        </p:spPr>
        <p:txBody>
          <a:bodyPr/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КУЛИКОВСКАЯ БИТВА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Когда произошла Куликовская битва</a:t>
            </a:r>
          </a:p>
          <a:p>
            <a:r>
              <a:rPr lang="ru-RU" dirty="0" smtClean="0">
                <a:hlinkClick r:id="rId2" action="ppaction://hlinksldjump"/>
              </a:rPr>
              <a:t>5</a:t>
            </a:r>
            <a:r>
              <a:rPr lang="ru-RU" dirty="0" smtClean="0"/>
              <a:t>   мая 2011 года</a:t>
            </a:r>
          </a:p>
          <a:p>
            <a:r>
              <a:rPr lang="ru-RU" dirty="0" smtClean="0">
                <a:hlinkClick r:id="rId2" action="ppaction://hlinksldjump"/>
              </a:rPr>
              <a:t>9</a:t>
            </a:r>
            <a:r>
              <a:rPr lang="ru-RU" dirty="0" smtClean="0"/>
              <a:t> февраля 1549 года</a:t>
            </a:r>
          </a:p>
          <a:p>
            <a:r>
              <a:rPr lang="ru-RU" dirty="0" smtClean="0">
                <a:hlinkClick r:id="rId3" action="ppaction://hlinksldjump"/>
              </a:rPr>
              <a:t>8</a:t>
            </a:r>
            <a:r>
              <a:rPr lang="ru-RU" dirty="0" smtClean="0"/>
              <a:t> сентября 1380 года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Тест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каком году родился Мамай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В</a:t>
            </a:r>
            <a:r>
              <a:rPr lang="ru-RU" dirty="0" smtClean="0"/>
              <a:t> 1234 году</a:t>
            </a:r>
          </a:p>
          <a:p>
            <a:r>
              <a:rPr lang="ru-RU" dirty="0" smtClean="0">
                <a:hlinkClick r:id="rId3" action="ppaction://hlinksldjump"/>
              </a:rPr>
              <a:t>В</a:t>
            </a:r>
            <a:r>
              <a:rPr lang="ru-RU" dirty="0" smtClean="0"/>
              <a:t> 1335 году</a:t>
            </a:r>
          </a:p>
          <a:p>
            <a:r>
              <a:rPr lang="ru-RU" dirty="0" smtClean="0">
                <a:hlinkClick r:id="rId2" action="ppaction://hlinksldjump"/>
              </a:rPr>
              <a:t>В</a:t>
            </a:r>
            <a:r>
              <a:rPr lang="ru-RU" dirty="0" smtClean="0"/>
              <a:t> 1336 году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ru-RU" dirty="0" smtClean="0"/>
              <a:t>В каком году родился Дмитрий Донской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В</a:t>
            </a:r>
            <a:r>
              <a:rPr lang="ru-RU" dirty="0" smtClean="0"/>
              <a:t> 1321 году</a:t>
            </a:r>
          </a:p>
          <a:p>
            <a:r>
              <a:rPr lang="ru-RU" dirty="0" smtClean="0">
                <a:hlinkClick r:id="rId2" action="ppaction://hlinksldjump"/>
              </a:rPr>
              <a:t>В</a:t>
            </a:r>
            <a:r>
              <a:rPr lang="ru-RU" dirty="0" smtClean="0"/>
              <a:t> 1324 году</a:t>
            </a:r>
          </a:p>
          <a:p>
            <a:r>
              <a:rPr lang="ru-RU" dirty="0" smtClean="0">
                <a:hlinkClick r:id="rId3" action="ppaction://hlinksldjump"/>
              </a:rPr>
              <a:t>В</a:t>
            </a:r>
            <a:r>
              <a:rPr lang="ru-RU" dirty="0" smtClean="0"/>
              <a:t> 1350 году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5232"/>
          </a:xfrm>
          <a:solidFill>
            <a:srgbClr val="C00000"/>
          </a:solidFill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800" dirty="0" smtClean="0"/>
              <a:t>большое спасибо за                                     </a:t>
            </a:r>
            <a:r>
              <a:rPr lang="ru-RU" sz="4800" dirty="0" smtClean="0"/>
              <a:t>просмотр!!!!!!!!!!!!!!!!!!!!!!!!!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ru-RU" sz="6600" dirty="0" smtClean="0"/>
              <a:t>           Молодцы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3e44c15bfc39c9d8b6ba22fcae88b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8640960" cy="64087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dirty="0" smtClean="0">
                <a:hlinkClick r:id="rId3" action="ppaction://hlinksldjump"/>
              </a:rPr>
              <a:t>нет</a:t>
            </a:r>
            <a:r>
              <a:rPr lang="ru-RU" dirty="0" smtClean="0"/>
              <a:t> </a:t>
            </a:r>
            <a:r>
              <a:rPr lang="ru-RU" dirty="0" smtClean="0">
                <a:hlinkClick r:id="rId4" action="ppaction://hlinksldjump"/>
              </a:rPr>
              <a:t>вы</a:t>
            </a:r>
            <a:r>
              <a:rPr lang="ru-RU" dirty="0" smtClean="0"/>
              <a:t>  </a:t>
            </a:r>
            <a:r>
              <a:rPr lang="ru-RU" dirty="0" smtClean="0">
                <a:hlinkClick r:id="rId5" action="ppaction://hlinksldjump"/>
              </a:rPr>
              <a:t>Неправы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о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8640960" cy="633670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</a:t>
            </a:r>
            <a:r>
              <a:rPr lang="ru-RU" dirty="0" smtClean="0">
                <a:hlinkClick r:id="rId3" action="ppaction://hlinksldjump"/>
              </a:rPr>
              <a:t>да</a:t>
            </a:r>
            <a:r>
              <a:rPr lang="ru-RU" dirty="0" smtClean="0"/>
              <a:t> </a:t>
            </a:r>
            <a:r>
              <a:rPr lang="ru-RU" dirty="0" smtClean="0">
                <a:hlinkClick r:id="rId4" action="ppaction://hlinksldjump"/>
              </a:rPr>
              <a:t>совершенно</a:t>
            </a:r>
            <a:r>
              <a:rPr lang="ru-RU" dirty="0" smtClean="0"/>
              <a:t> </a:t>
            </a:r>
            <a:r>
              <a:rPr lang="ru-RU" dirty="0" smtClean="0">
                <a:hlinkClick r:id="rId5" action="ppaction://hlinksldjump"/>
              </a:rPr>
              <a:t>правильно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53920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Это битва между Мамайским и Русским войском(во главе которого стоял Дмитрий Донской).</a:t>
            </a:r>
          </a:p>
          <a:p>
            <a:r>
              <a:rPr lang="ru-RU" sz="3200" dirty="0" smtClean="0"/>
              <a:t>Это поле расположено </a:t>
            </a:r>
          </a:p>
          <a:p>
            <a:pPr>
              <a:buNone/>
            </a:pPr>
            <a:r>
              <a:rPr lang="ru-RU" sz="3200" dirty="0" smtClean="0"/>
              <a:t>  между реками</a:t>
            </a:r>
            <a:r>
              <a:rPr lang="ru-RU" sz="3200" dirty="0" smtClean="0">
                <a:solidFill>
                  <a:srgbClr val="FFFF00"/>
                </a:solidFill>
              </a:rPr>
              <a:t> Дон, Непрядва</a:t>
            </a:r>
            <a:r>
              <a:rPr lang="ru-RU" sz="3200" dirty="0" smtClean="0"/>
              <a:t> и Красивая Меча, в настоящее время относящейся к Кумовскому и Куркинскому районам Тульской области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115212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5400" dirty="0" smtClean="0"/>
              <a:t>Битва на Куликовом поле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ПП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Дмитрий донской.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K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585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1380                                                  1380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Дмитрий I Иванович</a:t>
            </a:r>
            <a:r>
              <a:rPr lang="ru-RU" dirty="0" smtClean="0"/>
              <a:t> (12 октября 1350, Москва — 19 мая 1389), прозванный Донским за победу в Куликовской битве — князь Московский (с 1359) и Великий князь Владимирский (с 1363). Сын князя Ивана II Красного и его второй жены княгини Александры Ивановны. В правление Дмитрия Московское княжество стало одним из главных центров объединения русских земель (наряду с Великим княжеством Литовским), владимирское великое княжение стало наследственной собственностью московских князей, были одержаны значительные военные победы над Золотой Ордой, был построен белокаменный Московский Кремль.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о Дмитрии Донском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оо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3686175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Дмитрий Донской</a:t>
            </a:r>
            <a:endParaRPr lang="ru-RU" dirty="0"/>
          </a:p>
        </p:txBody>
      </p:sp>
      <p:pic>
        <p:nvPicPr>
          <p:cNvPr id="6" name="Рисунок 5" descr="оо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1412776"/>
            <a:ext cx="4824536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Мамай</a:t>
            </a:r>
            <a:r>
              <a:rPr lang="ru-RU" sz="3200" dirty="0" smtClean="0"/>
              <a:t> (1335? — 1380, Кафа (совр. Феодосия) — беклярбек и темник Золотой орды. С 1361 по 1380 от имени марионеточных ханов из династии Батудов управлял западной частью (временами также столицей) Золотой Орды.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Немного о Мамае.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зёл вонючи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340768"/>
            <a:ext cx="3645024" cy="51845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435280" cy="1219200"/>
          </a:xfrm>
        </p:spPr>
        <p:txBody>
          <a:bodyPr/>
          <a:lstStyle/>
          <a:p>
            <a:r>
              <a:rPr lang="ru-RU" dirty="0" smtClean="0"/>
              <a:t>                           Мамай </a:t>
            </a:r>
            <a:endParaRPr lang="ru-RU" dirty="0"/>
          </a:p>
        </p:txBody>
      </p:sp>
      <p:pic>
        <p:nvPicPr>
          <p:cNvPr id="6" name="Рисунок 5" descr="лошар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340768"/>
            <a:ext cx="5112568" cy="5184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9038380026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8496944" cy="66693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6876256" y="3501008"/>
            <a:ext cx="1728192" cy="108012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Дмитрий Донской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0" y="3789040"/>
            <a:ext cx="1224136" cy="1296144"/>
          </a:xfrm>
          <a:prstGeom prst="rightArrow">
            <a:avLst>
              <a:gd name="adj1" fmla="val 50000"/>
              <a:gd name="adj2" fmla="val 46888"/>
            </a:avLst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Хан Мамай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122</Words>
  <Application>Microsoft Office PowerPoint</Application>
  <PresentationFormat>Экран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КУЛИКОВСКАЯ БИТВА</vt:lpstr>
      <vt:lpstr>Битва на Куликовом поле</vt:lpstr>
      <vt:lpstr>Дмитрий донской.</vt:lpstr>
      <vt:lpstr>1380                                                  1380</vt:lpstr>
      <vt:lpstr>Немного о Дмитрии Донском</vt:lpstr>
      <vt:lpstr>              Дмитрий Донской</vt:lpstr>
      <vt:lpstr>Немного о Мамае.</vt:lpstr>
      <vt:lpstr>                           Мамай </vt:lpstr>
      <vt:lpstr>Слайд 9</vt:lpstr>
      <vt:lpstr>                             Тест </vt:lpstr>
      <vt:lpstr>Вопрос 2.</vt:lpstr>
      <vt:lpstr>Вопрос 3.</vt:lpstr>
      <vt:lpstr>           Молодцы </vt:lpstr>
      <vt:lpstr>            нет вы  Неправы</vt:lpstr>
      <vt:lpstr>                 да совершенно правильно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КУЛИКОВСКАЯ БИТВА</dc:title>
  <dc:creator>user</dc:creator>
  <cp:lastModifiedBy>user</cp:lastModifiedBy>
  <cp:revision>21</cp:revision>
  <dcterms:created xsi:type="dcterms:W3CDTF">2013-02-21T13:13:05Z</dcterms:created>
  <dcterms:modified xsi:type="dcterms:W3CDTF">2013-02-22T05:17:55Z</dcterms:modified>
</cp:coreProperties>
</file>