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98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3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7B36C-4D12-4FE0-A08D-2296B1DE2BE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9B11B7-C3EE-4A1F-BAC3-DCA71C21698B}">
      <dgm:prSet phldrT="[Текст]"/>
      <dgm:spPr/>
      <dgm:t>
        <a:bodyPr/>
        <a:lstStyle/>
        <a:p>
          <a:r>
            <a:rPr lang="ru-RU" dirty="0" smtClean="0"/>
            <a:t>вещества</a:t>
          </a:r>
          <a:endParaRPr lang="ru-RU" dirty="0"/>
        </a:p>
      </dgm:t>
    </dgm:pt>
    <dgm:pt modelId="{AE6A921C-5918-4D5D-8F4F-72F3C0AF3E1B}" type="parTrans" cxnId="{EE3BC227-7DB7-4472-B04B-0F996BF08380}">
      <dgm:prSet/>
      <dgm:spPr/>
      <dgm:t>
        <a:bodyPr/>
        <a:lstStyle/>
        <a:p>
          <a:endParaRPr lang="ru-RU"/>
        </a:p>
      </dgm:t>
    </dgm:pt>
    <dgm:pt modelId="{1BD9541A-B95D-4280-AE01-A3E593E20C54}" type="sibTrans" cxnId="{EE3BC227-7DB7-4472-B04B-0F996BF08380}">
      <dgm:prSet/>
      <dgm:spPr/>
      <dgm:t>
        <a:bodyPr/>
        <a:lstStyle/>
        <a:p>
          <a:endParaRPr lang="ru-RU"/>
        </a:p>
      </dgm:t>
    </dgm:pt>
    <dgm:pt modelId="{A94EBC6B-0DE3-45EC-BC2E-D95DA577E772}">
      <dgm:prSet phldrT="[Текст]"/>
      <dgm:spPr/>
      <dgm:t>
        <a:bodyPr/>
        <a:lstStyle/>
        <a:p>
          <a:r>
            <a:rPr lang="ru-RU" dirty="0" smtClean="0"/>
            <a:t>проводники</a:t>
          </a:r>
          <a:endParaRPr lang="ru-RU" dirty="0"/>
        </a:p>
      </dgm:t>
    </dgm:pt>
    <dgm:pt modelId="{6C6027AF-20F8-47A1-B7A7-A4666F9EB3D9}" type="parTrans" cxnId="{AC29C1EB-8AEB-4AC4-98E9-2F203A5ED92E}">
      <dgm:prSet/>
      <dgm:spPr/>
      <dgm:t>
        <a:bodyPr/>
        <a:lstStyle/>
        <a:p>
          <a:endParaRPr lang="ru-RU"/>
        </a:p>
      </dgm:t>
    </dgm:pt>
    <dgm:pt modelId="{E5FA1F36-DA55-440A-B2A5-9A2324AAEA77}" type="sibTrans" cxnId="{AC29C1EB-8AEB-4AC4-98E9-2F203A5ED92E}">
      <dgm:prSet/>
      <dgm:spPr/>
      <dgm:t>
        <a:bodyPr/>
        <a:lstStyle/>
        <a:p>
          <a:endParaRPr lang="ru-RU"/>
        </a:p>
      </dgm:t>
    </dgm:pt>
    <dgm:pt modelId="{2069402D-86DF-47E5-BB51-EE95A5511E14}">
      <dgm:prSet phldrT="[Текст]"/>
      <dgm:spPr/>
      <dgm:t>
        <a:bodyPr/>
        <a:lstStyle/>
        <a:p>
          <a:r>
            <a:rPr lang="ru-RU" dirty="0" smtClean="0"/>
            <a:t>диэлектрики</a:t>
          </a:r>
          <a:endParaRPr lang="ru-RU" dirty="0"/>
        </a:p>
      </dgm:t>
    </dgm:pt>
    <dgm:pt modelId="{CA3FB4C2-F361-4646-AE78-6AD44F6D0C8B}" type="parTrans" cxnId="{CC12D98A-8798-4641-AE1D-FD74F380FE20}">
      <dgm:prSet/>
      <dgm:spPr/>
      <dgm:t>
        <a:bodyPr/>
        <a:lstStyle/>
        <a:p>
          <a:endParaRPr lang="ru-RU"/>
        </a:p>
      </dgm:t>
    </dgm:pt>
    <dgm:pt modelId="{45E59716-F098-43D5-8E34-F35BE3F55EA6}" type="sibTrans" cxnId="{CC12D98A-8798-4641-AE1D-FD74F380FE20}">
      <dgm:prSet/>
      <dgm:spPr/>
      <dgm:t>
        <a:bodyPr/>
        <a:lstStyle/>
        <a:p>
          <a:endParaRPr lang="ru-RU"/>
        </a:p>
      </dgm:t>
    </dgm:pt>
    <dgm:pt modelId="{6E07A5BA-D21D-4E9F-826B-29B4F925EF34}" type="pres">
      <dgm:prSet presAssocID="{1D67B36C-4D12-4FE0-A08D-2296B1DE2BE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F784BF-4070-4F03-A909-6EFB6A7F5A7A}" type="pres">
      <dgm:prSet presAssocID="{A99B11B7-C3EE-4A1F-BAC3-DCA71C21698B}" presName="root1" presStyleCnt="0"/>
      <dgm:spPr/>
    </dgm:pt>
    <dgm:pt modelId="{06AE1B78-78E4-4D50-B043-19CF8B27EAA4}" type="pres">
      <dgm:prSet presAssocID="{A99B11B7-C3EE-4A1F-BAC3-DCA71C21698B}" presName="LevelOneTextNode" presStyleLbl="node0" presStyleIdx="0" presStyleCnt="1" custLinFactX="-28965" custLinFactNeighborX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1B927E-D0DE-4FEB-B7D2-6CC66025CD31}" type="pres">
      <dgm:prSet presAssocID="{A99B11B7-C3EE-4A1F-BAC3-DCA71C21698B}" presName="level2hierChild" presStyleCnt="0"/>
      <dgm:spPr/>
    </dgm:pt>
    <dgm:pt modelId="{9A7F8534-254C-46C1-AAA6-11E271773A85}" type="pres">
      <dgm:prSet presAssocID="{6C6027AF-20F8-47A1-B7A7-A4666F9EB3D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B9C34B3-826C-4588-928B-603628EE0A83}" type="pres">
      <dgm:prSet presAssocID="{6C6027AF-20F8-47A1-B7A7-A4666F9EB3D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8CF2BAF-1B87-41CF-B4E3-11EE37B29600}" type="pres">
      <dgm:prSet presAssocID="{A94EBC6B-0DE3-45EC-BC2E-D95DA577E772}" presName="root2" presStyleCnt="0"/>
      <dgm:spPr/>
    </dgm:pt>
    <dgm:pt modelId="{B786E178-8146-4341-A579-9B6F68C6634C}" type="pres">
      <dgm:prSet presAssocID="{A94EBC6B-0DE3-45EC-BC2E-D95DA577E772}" presName="LevelTwoTextNode" presStyleLbl="node2" presStyleIdx="0" presStyleCnt="2" custScaleX="101101" custLinFactNeighborX="-25966" custLinFactNeighborY="-194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FC636D-2750-4039-BD81-1E1CFF89147B}" type="pres">
      <dgm:prSet presAssocID="{A94EBC6B-0DE3-45EC-BC2E-D95DA577E772}" presName="level3hierChild" presStyleCnt="0"/>
      <dgm:spPr/>
    </dgm:pt>
    <dgm:pt modelId="{010CA728-B98D-441C-A1DA-1ADE47B2DD17}" type="pres">
      <dgm:prSet presAssocID="{CA3FB4C2-F361-4646-AE78-6AD44F6D0C8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8E351327-4C98-4746-85FC-1AE137631FA9}" type="pres">
      <dgm:prSet presAssocID="{CA3FB4C2-F361-4646-AE78-6AD44F6D0C8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28DF857-2DC4-433A-83C5-1743318C2ADD}" type="pres">
      <dgm:prSet presAssocID="{2069402D-86DF-47E5-BB51-EE95A5511E14}" presName="root2" presStyleCnt="0"/>
      <dgm:spPr/>
    </dgm:pt>
    <dgm:pt modelId="{CA828C35-ACC6-4BDD-B1E5-120DE4939BA0}" type="pres">
      <dgm:prSet presAssocID="{2069402D-86DF-47E5-BB51-EE95A5511E14}" presName="LevelTwoTextNode" presStyleLbl="node2" presStyleIdx="1" presStyleCnt="2" custLinFactNeighborX="-25594" custLinFactNeighborY="46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BBFBD-3550-4510-94D7-F853DC861BD5}" type="pres">
      <dgm:prSet presAssocID="{2069402D-86DF-47E5-BB51-EE95A5511E14}" presName="level3hierChild" presStyleCnt="0"/>
      <dgm:spPr/>
    </dgm:pt>
  </dgm:ptLst>
  <dgm:cxnLst>
    <dgm:cxn modelId="{EE3BC227-7DB7-4472-B04B-0F996BF08380}" srcId="{1D67B36C-4D12-4FE0-A08D-2296B1DE2BE1}" destId="{A99B11B7-C3EE-4A1F-BAC3-DCA71C21698B}" srcOrd="0" destOrd="0" parTransId="{AE6A921C-5918-4D5D-8F4F-72F3C0AF3E1B}" sibTransId="{1BD9541A-B95D-4280-AE01-A3E593E20C54}"/>
    <dgm:cxn modelId="{B2B7D405-AB3E-493A-A227-066C19905989}" type="presOf" srcId="{6C6027AF-20F8-47A1-B7A7-A4666F9EB3D9}" destId="{9A7F8534-254C-46C1-AAA6-11E271773A85}" srcOrd="0" destOrd="0" presId="urn:microsoft.com/office/officeart/2008/layout/HorizontalMultiLevelHierarchy"/>
    <dgm:cxn modelId="{BDEFFAA2-85C2-4B08-B706-C0B91FE0E6AB}" type="presOf" srcId="{A99B11B7-C3EE-4A1F-BAC3-DCA71C21698B}" destId="{06AE1B78-78E4-4D50-B043-19CF8B27EAA4}" srcOrd="0" destOrd="0" presId="urn:microsoft.com/office/officeart/2008/layout/HorizontalMultiLevelHierarchy"/>
    <dgm:cxn modelId="{E86B6FF4-0259-48E7-A404-02D77A8553F4}" type="presOf" srcId="{CA3FB4C2-F361-4646-AE78-6AD44F6D0C8B}" destId="{010CA728-B98D-441C-A1DA-1ADE47B2DD17}" srcOrd="0" destOrd="0" presId="urn:microsoft.com/office/officeart/2008/layout/HorizontalMultiLevelHierarchy"/>
    <dgm:cxn modelId="{AC29C1EB-8AEB-4AC4-98E9-2F203A5ED92E}" srcId="{A99B11B7-C3EE-4A1F-BAC3-DCA71C21698B}" destId="{A94EBC6B-0DE3-45EC-BC2E-D95DA577E772}" srcOrd="0" destOrd="0" parTransId="{6C6027AF-20F8-47A1-B7A7-A4666F9EB3D9}" sibTransId="{E5FA1F36-DA55-440A-B2A5-9A2324AAEA77}"/>
    <dgm:cxn modelId="{86F8224D-1451-496B-849D-DD07C484D139}" type="presOf" srcId="{1D67B36C-4D12-4FE0-A08D-2296B1DE2BE1}" destId="{6E07A5BA-D21D-4E9F-826B-29B4F925EF34}" srcOrd="0" destOrd="0" presId="urn:microsoft.com/office/officeart/2008/layout/HorizontalMultiLevelHierarchy"/>
    <dgm:cxn modelId="{9D4FA1CB-8526-412F-8C3C-76537F738C70}" type="presOf" srcId="{A94EBC6B-0DE3-45EC-BC2E-D95DA577E772}" destId="{B786E178-8146-4341-A579-9B6F68C6634C}" srcOrd="0" destOrd="0" presId="urn:microsoft.com/office/officeart/2008/layout/HorizontalMultiLevelHierarchy"/>
    <dgm:cxn modelId="{873C8263-5D3A-4580-85C5-13C7928B0E29}" type="presOf" srcId="{2069402D-86DF-47E5-BB51-EE95A5511E14}" destId="{CA828C35-ACC6-4BDD-B1E5-120DE4939BA0}" srcOrd="0" destOrd="0" presId="urn:microsoft.com/office/officeart/2008/layout/HorizontalMultiLevelHierarchy"/>
    <dgm:cxn modelId="{4DF901D5-B973-426D-A1A9-33980D6DD9FF}" type="presOf" srcId="{6C6027AF-20F8-47A1-B7A7-A4666F9EB3D9}" destId="{EB9C34B3-826C-4588-928B-603628EE0A83}" srcOrd="1" destOrd="0" presId="urn:microsoft.com/office/officeart/2008/layout/HorizontalMultiLevelHierarchy"/>
    <dgm:cxn modelId="{CC12D98A-8798-4641-AE1D-FD74F380FE20}" srcId="{A99B11B7-C3EE-4A1F-BAC3-DCA71C21698B}" destId="{2069402D-86DF-47E5-BB51-EE95A5511E14}" srcOrd="1" destOrd="0" parTransId="{CA3FB4C2-F361-4646-AE78-6AD44F6D0C8B}" sibTransId="{45E59716-F098-43D5-8E34-F35BE3F55EA6}"/>
    <dgm:cxn modelId="{3F5B9C15-72D1-48DD-9D74-2CD91021A85E}" type="presOf" srcId="{CA3FB4C2-F361-4646-AE78-6AD44F6D0C8B}" destId="{8E351327-4C98-4746-85FC-1AE137631FA9}" srcOrd="1" destOrd="0" presId="urn:microsoft.com/office/officeart/2008/layout/HorizontalMultiLevelHierarchy"/>
    <dgm:cxn modelId="{F35AC594-2FCF-4D85-BCCC-823018BC1BB2}" type="presParOf" srcId="{6E07A5BA-D21D-4E9F-826B-29B4F925EF34}" destId="{5CF784BF-4070-4F03-A909-6EFB6A7F5A7A}" srcOrd="0" destOrd="0" presId="urn:microsoft.com/office/officeart/2008/layout/HorizontalMultiLevelHierarchy"/>
    <dgm:cxn modelId="{E8A09963-2C64-4C6E-99C4-A658B50D5E38}" type="presParOf" srcId="{5CF784BF-4070-4F03-A909-6EFB6A7F5A7A}" destId="{06AE1B78-78E4-4D50-B043-19CF8B27EAA4}" srcOrd="0" destOrd="0" presId="urn:microsoft.com/office/officeart/2008/layout/HorizontalMultiLevelHierarchy"/>
    <dgm:cxn modelId="{AE8B4E64-C0D7-449B-AD1F-2D6EA3691D20}" type="presParOf" srcId="{5CF784BF-4070-4F03-A909-6EFB6A7F5A7A}" destId="{591B927E-D0DE-4FEB-B7D2-6CC66025CD31}" srcOrd="1" destOrd="0" presId="urn:microsoft.com/office/officeart/2008/layout/HorizontalMultiLevelHierarchy"/>
    <dgm:cxn modelId="{8F3EC34D-E26C-4A1C-98BF-EB8158A1194B}" type="presParOf" srcId="{591B927E-D0DE-4FEB-B7D2-6CC66025CD31}" destId="{9A7F8534-254C-46C1-AAA6-11E271773A85}" srcOrd="0" destOrd="0" presId="urn:microsoft.com/office/officeart/2008/layout/HorizontalMultiLevelHierarchy"/>
    <dgm:cxn modelId="{4F039F2D-0A1F-4B88-869A-F44F5A3F1612}" type="presParOf" srcId="{9A7F8534-254C-46C1-AAA6-11E271773A85}" destId="{EB9C34B3-826C-4588-928B-603628EE0A83}" srcOrd="0" destOrd="0" presId="urn:microsoft.com/office/officeart/2008/layout/HorizontalMultiLevelHierarchy"/>
    <dgm:cxn modelId="{4392CD95-B8A9-4C9B-9DC4-A069BDC4F7A0}" type="presParOf" srcId="{591B927E-D0DE-4FEB-B7D2-6CC66025CD31}" destId="{38CF2BAF-1B87-41CF-B4E3-11EE37B29600}" srcOrd="1" destOrd="0" presId="urn:microsoft.com/office/officeart/2008/layout/HorizontalMultiLevelHierarchy"/>
    <dgm:cxn modelId="{4CC011CF-65ED-43D3-A892-C0EC1AB93A44}" type="presParOf" srcId="{38CF2BAF-1B87-41CF-B4E3-11EE37B29600}" destId="{B786E178-8146-4341-A579-9B6F68C6634C}" srcOrd="0" destOrd="0" presId="urn:microsoft.com/office/officeart/2008/layout/HorizontalMultiLevelHierarchy"/>
    <dgm:cxn modelId="{2B239A86-A5C9-455B-A524-D60D5D818E62}" type="presParOf" srcId="{38CF2BAF-1B87-41CF-B4E3-11EE37B29600}" destId="{30FC636D-2750-4039-BD81-1E1CFF89147B}" srcOrd="1" destOrd="0" presId="urn:microsoft.com/office/officeart/2008/layout/HorizontalMultiLevelHierarchy"/>
    <dgm:cxn modelId="{EB4E5244-6C62-4E8F-9C1A-6B7A70103003}" type="presParOf" srcId="{591B927E-D0DE-4FEB-B7D2-6CC66025CD31}" destId="{010CA728-B98D-441C-A1DA-1ADE47B2DD17}" srcOrd="2" destOrd="0" presId="urn:microsoft.com/office/officeart/2008/layout/HorizontalMultiLevelHierarchy"/>
    <dgm:cxn modelId="{F158095B-AACA-4A24-969C-EA848A96FD30}" type="presParOf" srcId="{010CA728-B98D-441C-A1DA-1ADE47B2DD17}" destId="{8E351327-4C98-4746-85FC-1AE137631FA9}" srcOrd="0" destOrd="0" presId="urn:microsoft.com/office/officeart/2008/layout/HorizontalMultiLevelHierarchy"/>
    <dgm:cxn modelId="{3CE3B4E5-3C1C-4F5C-AF96-D47505E8AFC2}" type="presParOf" srcId="{591B927E-D0DE-4FEB-B7D2-6CC66025CD31}" destId="{628DF857-2DC4-433A-83C5-1743318C2ADD}" srcOrd="3" destOrd="0" presId="urn:microsoft.com/office/officeart/2008/layout/HorizontalMultiLevelHierarchy"/>
    <dgm:cxn modelId="{FC721D61-2381-44EF-B567-E8FE068ABF7A}" type="presParOf" srcId="{628DF857-2DC4-433A-83C5-1743318C2ADD}" destId="{CA828C35-ACC6-4BDD-B1E5-120DE4939BA0}" srcOrd="0" destOrd="0" presId="urn:microsoft.com/office/officeart/2008/layout/HorizontalMultiLevelHierarchy"/>
    <dgm:cxn modelId="{E92F0D76-3937-4A41-B668-0AC6EC361088}" type="presParOf" srcId="{628DF857-2DC4-433A-83C5-1743318C2ADD}" destId="{E6EBBFBD-3550-4510-94D7-F853DC861B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Проводники в электростатическом поле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72" y="103222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Сегодня на уроке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1789" y="1437361"/>
            <a:ext cx="49376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Как минимум: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пойму сущность явления электростатической индукции;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пойму сущность электростатической защиты.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47127" y="1437361"/>
            <a:ext cx="5518971" cy="3615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Как максимум: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смогу объяснять явление электростатической индукции;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смогу объяснить принцип электростатической защиты.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6869382"/>
              </p:ext>
            </p:extLst>
          </p:nvPr>
        </p:nvGraphicFramePr>
        <p:xfrm>
          <a:off x="553929" y="719666"/>
          <a:ext cx="63604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25020" y="1828800"/>
            <a:ext cx="4271375" cy="129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Наличие свободных зарядов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25020" y="3972838"/>
            <a:ext cx="4271375" cy="1290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Наличие связанных зарядов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86192" y="2605414"/>
            <a:ext cx="638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386192" y="4617928"/>
            <a:ext cx="6388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593" y="115748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Строение проводников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&amp;Ecy;&amp;lcy;&amp;iecy;&amp;kcy;&amp;tcy;&amp;rcy;&amp;icy;&amp;chcy;&amp;iecy;&amp;scy;&amp;kcy;&amp;icy;&amp;jcy; &amp;tcy;&amp;ocy;&amp;kcy; &amp;vcy; &amp;mcy;&amp;iecy;&amp;tcy;&amp;acy;&amp;lcy;&amp;lcy;&amp;acy;&amp;khcy; - &amp;Kcy;&amp;acy;&amp;rcy;&amp;tcy;&amp;icy;&amp;ncy;&amp;kcy;&amp;acy; 6878/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8" y="1622815"/>
            <a:ext cx="52197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901841" y="1891430"/>
            <a:ext cx="4534422" cy="10647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>Свободные электроны</a:t>
            </a:r>
            <a:endParaRPr lang="ru-RU" sz="2800" dirty="0">
              <a:solidFill>
                <a:schemeClr val="accent5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1841" y="3374669"/>
            <a:ext cx="4534422" cy="11110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</a:rPr>
              <a:t>Положительные ионы</a:t>
            </a:r>
            <a:endParaRPr lang="ru-RU" sz="2800" dirty="0">
              <a:solidFill>
                <a:schemeClr val="accent5"/>
              </a:solidFill>
            </a:endParaRPr>
          </a:p>
        </p:txBody>
      </p:sp>
      <p:cxnSp>
        <p:nvCxnSpPr>
          <p:cNvPr id="9" name="Прямая со стрелкой 8"/>
          <p:cNvCxnSpPr>
            <a:stCxn id="3" idx="1"/>
          </p:cNvCxnSpPr>
          <p:nvPr/>
        </p:nvCxnSpPr>
        <p:spPr>
          <a:xfrm flipH="1">
            <a:off x="4502989" y="2423786"/>
            <a:ext cx="2398852" cy="5323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1"/>
          </p:cNvCxnSpPr>
          <p:nvPr/>
        </p:nvCxnSpPr>
        <p:spPr>
          <a:xfrm flipH="1">
            <a:off x="4502989" y="2423786"/>
            <a:ext cx="2398852" cy="19066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1"/>
          </p:cNvCxnSpPr>
          <p:nvPr/>
        </p:nvCxnSpPr>
        <p:spPr>
          <a:xfrm flipH="1" flipV="1">
            <a:off x="5003321" y="2423786"/>
            <a:ext cx="1898520" cy="15064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1"/>
          </p:cNvCxnSpPr>
          <p:nvPr/>
        </p:nvCxnSpPr>
        <p:spPr>
          <a:xfrm flipH="1">
            <a:off x="5020574" y="3930203"/>
            <a:ext cx="1881267" cy="818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91" y="1202139"/>
            <a:ext cx="8533845" cy="518411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2" y="0"/>
            <a:ext cx="9736497" cy="151206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Проводник в электрическом поле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09" y="288985"/>
            <a:ext cx="9667485" cy="1522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Электростатическая индукция и электростатическая защита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6" y="1811547"/>
            <a:ext cx="5603995" cy="447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826" y="431321"/>
            <a:ext cx="5831457" cy="862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Электростатическая защита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5826" y="1777042"/>
            <a:ext cx="5814203" cy="1121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электростатического поля внутри проводника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5826" y="3329797"/>
            <a:ext cx="5814203" cy="9712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зарядов  внутри проводника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5826" y="4917057"/>
            <a:ext cx="5814203" cy="110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Заряды в проводнике располагаются только на его поверхности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950234" y="1414732"/>
            <a:ext cx="500332" cy="224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34" y="3036499"/>
            <a:ext cx="591363" cy="249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234" y="4607409"/>
            <a:ext cx="591363" cy="2499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877" y="453247"/>
            <a:ext cx="52482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7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685" y="254479"/>
            <a:ext cx="10058400" cy="5922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Давайте подумаем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1. Почему проводники для опытов по электростатике делают полыми?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2. Два одновременно заряженных металлических шара одинакового диаметра приводят в соприкосновение. Один из шаров полый. Как распределяться заряды на обоих шарах?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3. Почему незаряженная металлическая гильза всегда притягивается к заряженному телу (положительному или отрицательному)?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650" y="306238"/>
            <a:ext cx="8001000" cy="190212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ответьте на вопросы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1587261"/>
            <a:ext cx="8977373" cy="420394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3600" dirty="0" smtClean="0">
                <a:solidFill>
                  <a:srgbClr val="0070C0"/>
                </a:solidFill>
              </a:rPr>
              <a:t>Как вы оцениваете свою работу на уроке?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solidFill>
                  <a:srgbClr val="0070C0"/>
                </a:solidFill>
              </a:rPr>
              <a:t>Все ли для вас было понятным?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solidFill>
                  <a:srgbClr val="0070C0"/>
                </a:solidFill>
              </a:rPr>
              <a:t>В чем вы испытывали трудности?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solidFill>
                  <a:srgbClr val="0070C0"/>
                </a:solidFill>
              </a:rPr>
              <a:t>Что на </a:t>
            </a:r>
            <a:r>
              <a:rPr lang="ru-RU" sz="3600" dirty="0">
                <a:solidFill>
                  <a:srgbClr val="0070C0"/>
                </a:solidFill>
              </a:rPr>
              <a:t>уроке</a:t>
            </a:r>
            <a:r>
              <a:rPr lang="ru-RU" sz="3600" dirty="0" smtClean="0">
                <a:solidFill>
                  <a:srgbClr val="0070C0"/>
                </a:solidFill>
              </a:rPr>
              <a:t> вам понравилось?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solidFill>
                  <a:srgbClr val="0070C0"/>
                </a:solidFill>
              </a:rPr>
              <a:t>Что на уроке вам не понравилось?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2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224</TotalTime>
  <Words>119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Проводники в электростатическом поле</vt:lpstr>
      <vt:lpstr>Сегодня на уроке</vt:lpstr>
      <vt:lpstr>Презентация PowerPoint</vt:lpstr>
      <vt:lpstr>Строение проводников</vt:lpstr>
      <vt:lpstr>Проводник в электрическом поле</vt:lpstr>
      <vt:lpstr>Электростатическая индукция и электростатическая защита</vt:lpstr>
      <vt:lpstr>Презентация PowerPoint</vt:lpstr>
      <vt:lpstr>Давайте подумаем  1. Почему проводники для опытов по электростатике делают полыми? 2. Два одновременно заряженных металлических шара одинакового диаметра приводят в соприкосновение. Один из шаров полый. Как распределяться заряды на обоих шарах? 3. Почему незаряженная металлическая гильза всегда притягивается к заряженному телу (положительному или отрицательному)? </vt:lpstr>
      <vt:lpstr>ответьте на вопросы: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Проводники в электростатическом поле</dc:title>
  <dc:creator>Рабочий</dc:creator>
  <cp:lastModifiedBy>Рабочий</cp:lastModifiedBy>
  <cp:revision>16</cp:revision>
  <dcterms:created xsi:type="dcterms:W3CDTF">2015-03-12T12:52:51Z</dcterms:created>
  <dcterms:modified xsi:type="dcterms:W3CDTF">2015-03-18T02:45:55Z</dcterms:modified>
</cp:coreProperties>
</file>