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63"/>
            <a:ext cx="9144000" cy="292893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Великие географические открытия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4857750" cy="51958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Нидерландский мореплаватель, исследователь Океании и Австралии (1644). Открыл остров, назван его именем (Тасмания), западный берег Новой Зеландии, о-ва Тонга и др. Доказал, что Австралия - единый массив суши.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7858125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ТАСМАН </a:t>
            </a:r>
            <a:r>
              <a:rPr lang="ru-RU" sz="4000" dirty="0" err="1" smtClean="0"/>
              <a:t>Абел</a:t>
            </a:r>
            <a:r>
              <a:rPr lang="ru-RU" sz="4000" dirty="0" smtClean="0"/>
              <a:t> </a:t>
            </a:r>
            <a:r>
              <a:rPr lang="ru-RU" sz="4000" dirty="0" err="1" smtClean="0"/>
              <a:t>Янсзон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2800" dirty="0" smtClean="0"/>
              <a:t>(1603-1659)</a:t>
            </a:r>
            <a:endParaRPr lang="ru-RU" sz="2800" dirty="0"/>
          </a:p>
        </p:txBody>
      </p:sp>
      <p:pic>
        <p:nvPicPr>
          <p:cNvPr id="14340" name="Рисунок 3" descr="AbelTasm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538" y="1714500"/>
            <a:ext cx="40814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143875" cy="6053138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2800" smtClean="0">
                <a:solidFill>
                  <a:schemeClr val="tx1"/>
                </a:solidFill>
              </a:rPr>
              <a:t>Эпоха Великих географических открытий оставила яркий след в истории человечества, ознаменовав собой новую эру в исследовании Земли. 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2800" smtClean="0">
                <a:solidFill>
                  <a:schemeClr val="tx1"/>
                </a:solidFill>
              </a:rPr>
              <a:t>Эти открытия дали толчок к развитию многих областей естествознания, способствовали резкому оживлению мировой торговли.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2800" smtClean="0">
                <a:solidFill>
                  <a:schemeClr val="tx1"/>
                </a:solidFill>
              </a:rPr>
              <a:t>Традиционно эпоха Великих географических открытий покрывает два столетия — с середины 15 до середины 17 веков.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5214937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Русский мореплаватель нидерландского происхождения. В 1594-97 руководил 3 экспедициями по Северному Ледовитому океану в поисках северо-восточного прохода из Атлантического океана в Тихий. Экспедиция 1596-97 открыла о-ва Медвежий и Шпицберген (повторно). Похоронен на Новой Земле.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143875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БАРЕНЦ </a:t>
            </a:r>
            <a:r>
              <a:rPr lang="ru-RU" sz="4000" dirty="0" err="1" smtClean="0"/>
              <a:t>Виллем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2800" dirty="0" smtClean="0"/>
              <a:t>(1550-97) </a:t>
            </a:r>
            <a:endParaRPr lang="ru-RU" sz="2800" dirty="0"/>
          </a:p>
        </p:txBody>
      </p:sp>
      <p:pic>
        <p:nvPicPr>
          <p:cNvPr id="7172" name="Рисунок 4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00125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5072062" cy="52673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Английский полярный исследователь. В 1612-16 участник ряда экспедиций по поиску Северо-Западного прохода. Исследовал </a:t>
            </a:r>
            <a:r>
              <a:rPr lang="ru-RU" sz="2800" dirty="0" err="1" smtClean="0">
                <a:solidFill>
                  <a:schemeClr val="tx1"/>
                </a:solidFill>
              </a:rPr>
              <a:t>Гудзонов</a:t>
            </a:r>
            <a:r>
              <a:rPr lang="ru-RU" sz="2800" dirty="0" smtClean="0">
                <a:solidFill>
                  <a:schemeClr val="tx1"/>
                </a:solidFill>
              </a:rPr>
              <a:t> залив, море к западу от Гренландии. Открыл большие участки островов в Канадском Арктическом архипелаге, п-ов </a:t>
            </a:r>
            <a:r>
              <a:rPr lang="ru-RU" sz="2800" dirty="0" err="1" smtClean="0">
                <a:solidFill>
                  <a:schemeClr val="tx1"/>
                </a:solidFill>
              </a:rPr>
              <a:t>Хейс</a:t>
            </a:r>
            <a:r>
              <a:rPr lang="ru-RU" sz="2800" dirty="0" smtClean="0">
                <a:solidFill>
                  <a:schemeClr val="tx1"/>
                </a:solidFill>
              </a:rPr>
              <a:t> (Гренландия).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6675"/>
            <a:ext cx="7858125" cy="10048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БАФФИН Уильям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800" dirty="0" smtClean="0"/>
              <a:t>(1584-1622) </a:t>
            </a:r>
            <a:endParaRPr lang="ru-RU" sz="2800" dirty="0"/>
          </a:p>
        </p:txBody>
      </p:sp>
      <p:pic>
        <p:nvPicPr>
          <p:cNvPr id="8196" name="Рисунок 3" descr="463px-Hendrick_van_der_Borcht,_Navigator_with_Globe_and_Divid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214438"/>
            <a:ext cx="4071937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928688"/>
            <a:ext cx="542925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Участник нескольких испанских и португальских экспедиций (1499-1504) к берегам Южной Америки, названной им Новым Светом. Впервые высказал предположение, что эти земли — новая часть света, которую лотарингский картограф М. </a:t>
            </a:r>
            <a:r>
              <a:rPr lang="ru-RU" sz="2800" dirty="0" err="1" smtClean="0">
                <a:solidFill>
                  <a:schemeClr val="tx1"/>
                </a:solidFill>
              </a:rPr>
              <a:t>Вальдземюллер</a:t>
            </a:r>
            <a:r>
              <a:rPr lang="ru-RU" sz="2800" dirty="0" smtClean="0">
                <a:solidFill>
                  <a:schemeClr val="tx1"/>
                </a:solidFill>
              </a:rPr>
              <a:t> назвал (1507) по имени </a:t>
            </a:r>
            <a:r>
              <a:rPr lang="ru-RU" sz="2800" dirty="0" err="1" smtClean="0">
                <a:solidFill>
                  <a:schemeClr val="tx1"/>
                </a:solidFill>
              </a:rPr>
              <a:t>Америго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Веспуччи</a:t>
            </a:r>
            <a:r>
              <a:rPr lang="ru-RU" sz="2800" dirty="0" smtClean="0">
                <a:solidFill>
                  <a:schemeClr val="tx1"/>
                </a:solidFill>
              </a:rPr>
              <a:t> Америкой.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"/>
            <a:ext cx="7858125" cy="942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ВЕСПУЧЧИ </a:t>
            </a:r>
            <a:r>
              <a:rPr lang="ru-RU" sz="4000" dirty="0" err="1" smtClean="0"/>
              <a:t>Америго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2800" dirty="0" smtClean="0"/>
              <a:t>(1454-1512) </a:t>
            </a:r>
            <a:endParaRPr lang="ru-RU" sz="2800" dirty="0"/>
          </a:p>
        </p:txBody>
      </p:sp>
      <p:pic>
        <p:nvPicPr>
          <p:cNvPr id="9220" name="Рисунок 3" descr="437px-Amerigo_Vespucc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1214438"/>
            <a:ext cx="36957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4714875" cy="51244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Португальский мореплаватель. В 1497-99 совершил плавание из Лиссабона в Индию, обогнув Африку, и обратно, впервые проложив морской путь из Европы в Южную Азию. В 1502-03 и 1524 совершил еще 2 плавания в Индию.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"/>
            <a:ext cx="8286750" cy="1019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err="1" smtClean="0"/>
              <a:t>Васко</a:t>
            </a:r>
            <a:r>
              <a:rPr lang="ru-RU" sz="4000" dirty="0" smtClean="0"/>
              <a:t> да ГАМА </a:t>
            </a:r>
            <a:br>
              <a:rPr lang="ru-RU" sz="4000" dirty="0" smtClean="0"/>
            </a:br>
            <a:r>
              <a:rPr lang="ru-RU" sz="2800" dirty="0" smtClean="0"/>
              <a:t>(1469-1524) </a:t>
            </a:r>
            <a:endParaRPr lang="ru-RU" sz="2800" dirty="0"/>
          </a:p>
        </p:txBody>
      </p:sp>
      <p:pic>
        <p:nvPicPr>
          <p:cNvPr id="10244" name="Рисунок 3" descr="411px-Vasco_da_Gama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928688"/>
            <a:ext cx="363378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5500688" cy="51244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Английский мореплаватель. В 1607-11 в поисках северо-западного и северо-восточного проходов  из Атлантического океана в Тихий совершил 4 плавания в арктических морях. В Северной Америке открыл реку, залив и пролив, названные его именем. Пропал без вести.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6200"/>
            <a:ext cx="8072437" cy="100965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ГУДЗОН (Хадсон) Генри </a:t>
            </a:r>
            <a:r>
              <a:rPr lang="ru-RU" sz="2800" dirty="0" smtClean="0"/>
              <a:t>(1550-1611) </a:t>
            </a:r>
            <a:endParaRPr lang="ru-RU" sz="2800" dirty="0"/>
          </a:p>
        </p:txBody>
      </p:sp>
      <p:pic>
        <p:nvPicPr>
          <p:cNvPr id="11268" name="Рисунок 3" descr="HenryHuds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1643063"/>
            <a:ext cx="3403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4929188" cy="51244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 1492-1493 руководил испанской экспедицией для поиска кратчайшего морского пути в Индию; на 3 каравеллах («Санта-Мария», «Пинта» и «</a:t>
            </a:r>
            <a:r>
              <a:rPr lang="ru-RU" sz="2000" dirty="0" err="1" smtClean="0">
                <a:solidFill>
                  <a:schemeClr val="tx1"/>
                </a:solidFill>
              </a:rPr>
              <a:t>Нинья</a:t>
            </a:r>
            <a:r>
              <a:rPr lang="ru-RU" sz="2000" dirty="0" smtClean="0">
                <a:solidFill>
                  <a:schemeClr val="tx1"/>
                </a:solidFill>
              </a:rPr>
              <a:t>») пересек Атлантический океан, открыл Саргассово море и достиг 12 октября 1492 о. Самана (официальная дата открытия Америки), позже - древних Багамских о-вов, Кубы, Гаити. В последующих экспедициях открыл Б. Антильские, часть Малых Антильских островов и побережья Южной и Центральной Америки и Карибское море.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072437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КОЛУМБ Христофор </a:t>
            </a:r>
            <a:br>
              <a:rPr lang="ru-RU" sz="4000" dirty="0" smtClean="0"/>
            </a:br>
            <a:r>
              <a:rPr lang="ru-RU" sz="2800" dirty="0" smtClean="0"/>
              <a:t>(1451-1506) </a:t>
            </a:r>
            <a:endParaRPr lang="ru-RU" sz="2800" dirty="0"/>
          </a:p>
        </p:txBody>
      </p:sp>
      <p:pic>
        <p:nvPicPr>
          <p:cNvPr id="12292" name="Рисунок 3" descr="498px-Christopher_Columbus_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938" y="1357313"/>
            <a:ext cx="3802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5357813" cy="52673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Португальский мореплаватель, экспедиция которого совершила первое кругосветное плавание; первооткрыватель части атлантического побережья Южной Америки, прохода из Атлантики в Тихий океан, впервые им пересеченный. Магеллан доказал наличие единого Мирового океана и представил практическое свидетельство шарообразности Земли.</a:t>
            </a:r>
          </a:p>
          <a:p>
            <a:pPr marL="0" indent="0">
              <a:buFont typeface="Wingdings" pitchFamily="2" charset="2"/>
              <a:buNone/>
            </a:pPr>
            <a:endParaRPr lang="ru-RU" sz="240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95250"/>
            <a:ext cx="7858125" cy="833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МАГЕЛЛАН </a:t>
            </a:r>
            <a:r>
              <a:rPr lang="ru-RU" sz="4000" dirty="0" err="1" smtClean="0"/>
              <a:t>Фернан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2800" dirty="0" smtClean="0"/>
              <a:t>(1480- 1521) </a:t>
            </a:r>
            <a:endParaRPr lang="ru-RU" sz="2800" dirty="0"/>
          </a:p>
        </p:txBody>
      </p:sp>
      <p:pic>
        <p:nvPicPr>
          <p:cNvPr id="13316" name="Рисунок 3" descr="542px-Портрет_Магеллана_из_галереи_Уффиц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325" y="1428750"/>
            <a:ext cx="37496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</TotalTime>
  <Words>441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Великие географические открытия</vt:lpstr>
      <vt:lpstr>Слайд 2</vt:lpstr>
      <vt:lpstr>БАРЕНЦ Виллем  (1550-97) </vt:lpstr>
      <vt:lpstr>БАФФИН Уильям  (1584-1622) </vt:lpstr>
      <vt:lpstr>ВЕСПУЧЧИ Америго  (1454-1512) </vt:lpstr>
      <vt:lpstr>Васко да ГАМА  (1469-1524) </vt:lpstr>
      <vt:lpstr>ГУДЗОН (Хадсон) Генри (1550-1611) </vt:lpstr>
      <vt:lpstr>КОЛУМБ Христофор  (1451-1506) </vt:lpstr>
      <vt:lpstr>МАГЕЛЛАН Фернан  (1480- 1521) </vt:lpstr>
      <vt:lpstr>ТАСМАН Абел Янсзон  (1603-1659)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географические открытия</dc:title>
  <dc:creator>Лена</dc:creator>
  <cp:lastModifiedBy>Админ</cp:lastModifiedBy>
  <cp:revision>5</cp:revision>
  <dcterms:created xsi:type="dcterms:W3CDTF">2011-03-30T10:45:40Z</dcterms:created>
  <dcterms:modified xsi:type="dcterms:W3CDTF">2014-10-20T13:18:01Z</dcterms:modified>
</cp:coreProperties>
</file>