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DBABEE-92A1-4A1A-B586-50D7C1CDBC4A}" type="datetimeFigureOut">
              <a:rPr lang="ru-RU" smtClean="0"/>
              <a:pPr/>
              <a:t>17.12.2007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0581C72-1264-462D-B91B-10C3C52ADB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6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Ветры Земли</a:t>
            </a:r>
            <a:endParaRPr lang="ru-RU" sz="6000" dirty="0"/>
          </a:p>
        </p:txBody>
      </p:sp>
    </p:spTree>
  </p:cSld>
  <p:clrMapOvr>
    <a:masterClrMapping/>
  </p:clrMapOvr>
  <p:transition spd="med">
    <p:fad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ln-11-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5643602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50" y="1600200"/>
            <a:ext cx="2408098" cy="3733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Ветер создает волны на море, благодаря чему возможно плавание парусных судов.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2" y="457200"/>
            <a:ext cx="2476488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Значение ветра: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2520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Направление           Скорость            Сила (м/с; км/ч)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2000" dirty="0" smtClean="0"/>
              <a:t>(измеряется по шкале Бофорта)</a:t>
            </a:r>
          </a:p>
          <a:p>
            <a:endParaRPr lang="ru-RU" sz="2000" dirty="0" smtClean="0"/>
          </a:p>
          <a:p>
            <a:pPr algn="ctr">
              <a:buNone/>
            </a:pPr>
            <a:r>
              <a:rPr lang="ru-RU" i="1" dirty="0" smtClean="0"/>
              <a:t>Направление ветра </a:t>
            </a:r>
            <a:r>
              <a:rPr lang="ru-RU" dirty="0" smtClean="0"/>
              <a:t>– это направление, откуда дует ветер.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Характеристики ветра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321571" y="1750207"/>
            <a:ext cx="1357322" cy="10001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rot="16200000" flipH="1" flipV="1">
            <a:off x="4011615" y="2083591"/>
            <a:ext cx="1119976" cy="7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6286512" y="1785926"/>
            <a:ext cx="1357322" cy="9286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Направления ветра.</a:t>
            </a:r>
            <a:endParaRPr lang="ru-RU" sz="24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Главные направления: север, юг, запад, восток.</a:t>
            </a:r>
          </a:p>
          <a:p>
            <a:pPr algn="ctr"/>
            <a:r>
              <a:rPr lang="ru-RU" sz="2000" dirty="0" err="1" smtClean="0"/>
              <a:t>Промежуточ-ные</a:t>
            </a:r>
            <a:r>
              <a:rPr lang="ru-RU" sz="2000" dirty="0" smtClean="0"/>
              <a:t>: Северо-восток, юго-восток, северо-запад, юго-запад.</a:t>
            </a:r>
            <a:endParaRPr lang="ru-RU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1071546"/>
          <a:ext cx="5946775" cy="4522788"/>
        </p:xfrm>
        <a:graphic>
          <a:graphicData uri="http://schemas.openxmlformats.org/presentationml/2006/ole">
            <p:oleObj spid="_x0000_s1026" name="Document" r:id="rId3" imgW="5946213" imgH="4522889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286412"/>
          </a:xfrm>
        </p:spPr>
        <p:txBody>
          <a:bodyPr>
            <a:noAutofit/>
          </a:bodyPr>
          <a:lstStyle/>
          <a:p>
            <a:r>
              <a:rPr lang="ru-RU" sz="1200" dirty="0" smtClean="0"/>
              <a:t>Баллы/ </a:t>
            </a:r>
          </a:p>
          <a:p>
            <a:r>
              <a:rPr lang="ru-RU" sz="1200" dirty="0" smtClean="0"/>
              <a:t>Характеристика ветра	</a:t>
            </a:r>
          </a:p>
          <a:p>
            <a:r>
              <a:rPr lang="ru-RU" sz="1200" dirty="0" smtClean="0"/>
              <a:t>км/ч (м/сек)	</a:t>
            </a:r>
            <a:r>
              <a:rPr lang="ru-RU" sz="1200" dirty="0" smtClean="0"/>
              <a:t>     </a:t>
            </a:r>
          </a:p>
          <a:p>
            <a:r>
              <a:rPr lang="ru-RU" sz="1200" dirty="0" smtClean="0"/>
              <a:t>                                                    Скорость </a:t>
            </a:r>
            <a:r>
              <a:rPr lang="ru-RU" sz="1200" dirty="0" smtClean="0"/>
              <a:t>ветра,</a:t>
            </a:r>
            <a:r>
              <a:rPr lang="ru-RU" sz="1200" dirty="0" smtClean="0"/>
              <a:t>                                                Действие </a:t>
            </a:r>
            <a:r>
              <a:rPr lang="ru-RU" sz="1200" dirty="0" smtClean="0"/>
              <a:t>ветра</a:t>
            </a:r>
          </a:p>
          <a:p>
            <a:r>
              <a:rPr lang="ru-RU" sz="1200" dirty="0" smtClean="0"/>
              <a:t>0. Штиль	</a:t>
            </a:r>
            <a:r>
              <a:rPr lang="ru-RU" sz="1200" dirty="0" smtClean="0"/>
              <a:t>                                      Менее </a:t>
            </a:r>
            <a:r>
              <a:rPr lang="ru-RU" sz="1200" dirty="0" smtClean="0"/>
              <a:t>1 (0-0,2)	</a:t>
            </a:r>
            <a:r>
              <a:rPr lang="ru-RU" sz="1200" dirty="0" smtClean="0"/>
              <a:t>Полное </a:t>
            </a:r>
            <a:r>
              <a:rPr lang="ru-RU" sz="1200" dirty="0" smtClean="0"/>
              <a:t>отсутствие ветра. Дым из труб поднимается отвесно</a:t>
            </a:r>
          </a:p>
          <a:p>
            <a:r>
              <a:rPr lang="ru-RU" sz="1200" dirty="0" smtClean="0"/>
              <a:t>1. Тихий	</a:t>
            </a:r>
            <a:r>
              <a:rPr lang="ru-RU" sz="1200" dirty="0" smtClean="0"/>
              <a:t>                                       2-5 </a:t>
            </a:r>
            <a:r>
              <a:rPr lang="ru-RU" sz="1200" dirty="0" smtClean="0"/>
              <a:t>(0,3-1,5)	</a:t>
            </a:r>
            <a:r>
              <a:rPr lang="ru-RU" sz="1200" dirty="0" smtClean="0"/>
              <a:t> Дым </a:t>
            </a:r>
            <a:r>
              <a:rPr lang="ru-RU" sz="1200" dirty="0" smtClean="0"/>
              <a:t>из труб поднимается не совсем отвесно</a:t>
            </a:r>
          </a:p>
          <a:p>
            <a:r>
              <a:rPr lang="ru-RU" sz="1200" dirty="0" smtClean="0"/>
              <a:t>2. Легкий	</a:t>
            </a:r>
            <a:r>
              <a:rPr lang="ru-RU" sz="1200" dirty="0" smtClean="0"/>
              <a:t>              6-11 </a:t>
            </a:r>
            <a:r>
              <a:rPr lang="ru-RU" sz="1200" dirty="0" smtClean="0"/>
              <a:t>(1,6-3,3)	</a:t>
            </a:r>
            <a:r>
              <a:rPr lang="ru-RU" sz="1200" dirty="0" smtClean="0"/>
              <a:t>Ощущается </a:t>
            </a:r>
            <a:r>
              <a:rPr lang="ru-RU" sz="1200" dirty="0" smtClean="0"/>
              <a:t>лицом как легкое дуновение. Слегка колеблет </a:t>
            </a:r>
            <a:r>
              <a:rPr lang="ru-RU" sz="1200" dirty="0" smtClean="0"/>
              <a:t>                   вымпел</a:t>
            </a:r>
            <a:r>
              <a:rPr lang="ru-RU" sz="1200" dirty="0" smtClean="0"/>
              <a:t>; листья шелестят</a:t>
            </a:r>
          </a:p>
          <a:p>
            <a:r>
              <a:rPr lang="ru-RU" sz="1200" dirty="0" smtClean="0"/>
              <a:t>3. Слабый	</a:t>
            </a:r>
            <a:r>
              <a:rPr lang="ru-RU" sz="1200" dirty="0" smtClean="0"/>
              <a:t>              12-19 </a:t>
            </a:r>
            <a:r>
              <a:rPr lang="ru-RU" sz="1200" dirty="0" smtClean="0"/>
              <a:t>(3,4-5,4)	</a:t>
            </a:r>
            <a:r>
              <a:rPr lang="ru-RU" sz="1200" dirty="0" smtClean="0"/>
              <a:t> Колеблются </a:t>
            </a:r>
            <a:r>
              <a:rPr lang="ru-RU" sz="1200" dirty="0" smtClean="0"/>
              <a:t>листья и мелкие сучья. Развеваются легкие флаги</a:t>
            </a:r>
          </a:p>
          <a:p>
            <a:r>
              <a:rPr lang="ru-RU" sz="1200" dirty="0" smtClean="0"/>
              <a:t>4. Умеренный	</a:t>
            </a:r>
            <a:r>
              <a:rPr lang="ru-RU" sz="1200" dirty="0" smtClean="0"/>
              <a:t>             20-28 </a:t>
            </a:r>
            <a:r>
              <a:rPr lang="ru-RU" sz="1200" dirty="0" smtClean="0"/>
              <a:t>(5,5-7,9)	Колеблются тонкие ветки деревьев. Ветер поднимает пыль и клочки бумаги</a:t>
            </a:r>
          </a:p>
          <a:p>
            <a:r>
              <a:rPr lang="ru-RU" sz="1200" dirty="0" smtClean="0"/>
              <a:t>5. Свежий	29-38 (8,0-10,7)	Колеблются большие сучья. На воде появляются волны</a:t>
            </a:r>
          </a:p>
          <a:p>
            <a:r>
              <a:rPr lang="ru-RU" sz="1200" dirty="0" smtClean="0"/>
              <a:t>6. Сильный	39-49 (10,8-13,8)	Колеблются большие ветки. Гудят телефонные провода</a:t>
            </a:r>
          </a:p>
          <a:p>
            <a:r>
              <a:rPr lang="ru-RU" sz="1200" dirty="0" smtClean="0"/>
              <a:t>7. Крепкий	50-61 (13,9-17,1)	Качаются небольшие стволы деревьев. На море поднимаются пенящиеся волны</a:t>
            </a:r>
          </a:p>
          <a:p>
            <a:r>
              <a:rPr lang="ru-RU" sz="1200" dirty="0" smtClean="0"/>
              <a:t>8. Очень крепкий	62-74 (17,2-20,7)	Ломаются ветки деревьев. Трудно идти против ветра</a:t>
            </a:r>
          </a:p>
          <a:p>
            <a:r>
              <a:rPr lang="ru-RU" sz="1200" dirty="0" smtClean="0"/>
              <a:t>9. Шторм	75-88 (20,8-24,4)	Небольшие разрушения. Срываются дымовые трубы и черепица</a:t>
            </a:r>
          </a:p>
          <a:p>
            <a:r>
              <a:rPr lang="ru-RU" sz="1200" dirty="0" smtClean="0"/>
              <a:t>10. Сильный шторм	89-102 (24,5-28,4)	Значительные разрушения. Деревья вырываются с корнем</a:t>
            </a:r>
          </a:p>
          <a:p>
            <a:r>
              <a:rPr lang="ru-RU" sz="1200" dirty="0" smtClean="0"/>
              <a:t>11. Жестокий шторм	103-117 (28,5-32,6)	Большие разрушения</a:t>
            </a:r>
          </a:p>
          <a:p>
            <a:r>
              <a:rPr lang="ru-RU" sz="1200" dirty="0" smtClean="0"/>
              <a:t>12. Ураган	Более 117 (более 32,7)	Производит опустошительные действия</a:t>
            </a:r>
            <a:endParaRPr lang="ru-RU" sz="1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Шкала баллов Бофорта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7" y="285728"/>
            <a:ext cx="3051095" cy="6286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X:\СП\ТГПУ\ТГПУ (ЕНФ)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429288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Бриз –местный ветер термического происхождения силой 4 балла, меняющий своё направление 2 раза в сутки.</a:t>
            </a:r>
            <a:endParaRPr lang="ru-RU" sz="3200" dirty="0"/>
          </a:p>
        </p:txBody>
      </p:sp>
      <p:pic>
        <p:nvPicPr>
          <p:cNvPr id="3074" name="Picture 2" descr="X:\СП\ТГПУ\ТГПУ (ЕНФ)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8358246" cy="3903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Дневной бриз           Ночной бриз    </a:t>
            </a:r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28596" y="1928802"/>
          <a:ext cx="8286808" cy="3857652"/>
        </p:xfrm>
        <a:graphic>
          <a:graphicData uri="http://schemas.openxmlformats.org/presentationml/2006/ole">
            <p:oleObj spid="_x0000_s4098" name="Document" r:id="rId3" imgW="6818271" imgH="1383684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Циклон 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50072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Антициклон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5"/>
            <a:ext cx="50720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71678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ветра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Районы распространения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Пассаты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Тропики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С-в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ю-в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Ветры западного переноса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Умеренные широты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З, </a:t>
                      </a:r>
                      <a:r>
                        <a:rPr lang="ru-RU" dirty="0" err="1" smtClean="0"/>
                        <a:t>с-з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Муссоны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Восточное побережье Евразии и Северной Америки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Летом- с океана на материк, зимой – с материка на океан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Стоковые ветры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Антарктида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центра материка к </a:t>
                      </a:r>
                      <a:r>
                        <a:rPr lang="ru-RU" dirty="0" err="1" smtClean="0"/>
                        <a:t>пкреферии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Постоянные ветры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СП\ТГПУ\ТГПУ (ЕНФ)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500858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823632"/>
          <a:ext cx="8229600" cy="58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31"/>
                <a:gridCol w="2786082"/>
                <a:gridCol w="4014787"/>
              </a:tblGrid>
              <a:tr h="401528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Буран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Большая часть Канады и северные области США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Ледяной северный или северо-западный ветер ураганной силы со снегом</a:t>
                      </a:r>
                      <a:endParaRPr lang="ru-RU" sz="1200" dirty="0"/>
                    </a:p>
                  </a:txBody>
                  <a:tcPr/>
                </a:tc>
              </a:tr>
              <a:tr h="6930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Каменщик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Южная Австралия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Жаркий, сухой и пыльный ветер, дующий из пустыни; свое название получил потому, что поднимает и разносит пыль с каменистых полей на юге от Сиднея</a:t>
                      </a:r>
                      <a:endParaRPr lang="ru-RU" sz="1200" dirty="0"/>
                    </a:p>
                  </a:txBody>
                  <a:tcPr/>
                </a:tc>
              </a:tr>
              <a:tr h="40152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Бриса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Южная Америка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Пассаты, дующие с северо-востока</a:t>
                      </a:r>
                      <a:endParaRPr lang="ru-RU" sz="1200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Чаллихо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Сильный южный весенний ветер; предвестник муссонов</a:t>
                      </a:r>
                      <a:endParaRPr lang="ru-RU" sz="1200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Тунис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Жаркий, сухой и пыльный ветер, дующий из пустынь С.Африки</a:t>
                      </a:r>
                      <a:endParaRPr lang="ru-RU" sz="1200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Пьяный Боб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Северо-запад Австралии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Шквалистый ветер, дующий преимущественно с декабря по март</a:t>
                      </a:r>
                      <a:endParaRPr lang="ru-RU" sz="1200" dirty="0"/>
                    </a:p>
                  </a:txBody>
                  <a:tcPr/>
                </a:tc>
              </a:tr>
              <a:tr h="4015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Простак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Северо-запад Африки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Порывистый летний пыльный ветер</a:t>
                      </a:r>
                      <a:endParaRPr lang="ru-RU" sz="1200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Мистраль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Средиземноморье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Сильный, сухой и холодный </a:t>
                      </a:r>
                      <a:r>
                        <a:rPr lang="ru-RU" sz="1200" dirty="0" err="1" smtClean="0"/>
                        <a:t>с-з</a:t>
                      </a:r>
                      <a:r>
                        <a:rPr lang="ru-RU" sz="1200" dirty="0" smtClean="0"/>
                        <a:t> ветер, дующий в основном зимой и о</a:t>
                      </a:r>
                      <a:endParaRPr lang="ru-RU" sz="1200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Сирокко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Средиземноморье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Теплый весенний ветер, дующий из жарких сухих пустынь С.Африки</a:t>
                      </a:r>
                      <a:r>
                        <a:rPr lang="ru-RU" sz="1200" baseline="0" dirty="0" smtClean="0"/>
                        <a:t> и Аравийского п-ова</a:t>
                      </a:r>
                      <a:endParaRPr lang="ru-RU" sz="1200" dirty="0"/>
                    </a:p>
                  </a:txBody>
                  <a:tcPr/>
                </a:tc>
              </a:tr>
              <a:tr h="4950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Степной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Германия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Сильный холодный ветер, дующий из степных регионов России</a:t>
                      </a:r>
                      <a:endParaRPr lang="ru-RU" sz="1200" dirty="0"/>
                    </a:p>
                  </a:txBody>
                  <a:tcPr/>
                </a:tc>
              </a:tr>
              <a:tr h="4235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Вихрь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Антарктида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Непродолжительный сильный ураган с кружащимися ветрами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Местные ветры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285992"/>
            <a:ext cx="7924800" cy="1371600"/>
          </a:xfrm>
        </p:spPr>
        <p:txBody>
          <a:bodyPr/>
          <a:lstStyle/>
          <a:p>
            <a:pPr algn="ctr"/>
            <a:r>
              <a:rPr lang="ru-RU" dirty="0" smtClean="0"/>
              <a:t>Урок окончен!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fade thruBlk="1"/>
    <p:sndAc>
      <p:stSnd loop="1"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XaserABT\Мои документы\Мои рисунки\78ришл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XaserABT\Мои документы\Мои рисунк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643338" cy="6286543"/>
          </a:xfrm>
          <a:prstGeom prst="rect">
            <a:avLst/>
          </a:prstGeom>
          <a:noFill/>
        </p:spPr>
      </p:pic>
      <p:pic>
        <p:nvPicPr>
          <p:cNvPr id="8195" name="Picture 3" descr="D:\Documents and Settings\XaserABT\Мои документы\Мои рисунки\лдж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938743" cy="61436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 and Settings\XaserABT\Мои документы\Мои рисунки\789щ80щ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3429024" cy="6215106"/>
          </a:xfrm>
          <a:prstGeom prst="rect">
            <a:avLst/>
          </a:prstGeom>
          <a:noFill/>
        </p:spPr>
      </p:pic>
      <p:pic>
        <p:nvPicPr>
          <p:cNvPr id="9219" name="Picture 3" descr="D:\Documents and Settings\XaserABT\Мои документы\Мои рисунки\789щ80щ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477681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XaserABT\Мои документы\Мои рисунки\CA8XEB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5143536" cy="3714776"/>
          </a:xfrm>
          <a:prstGeom prst="rect">
            <a:avLst/>
          </a:prstGeom>
          <a:noFill/>
        </p:spPr>
      </p:pic>
      <p:pic>
        <p:nvPicPr>
          <p:cNvPr id="10243" name="Picture 3" descr="D:\Documents and Settings\XaserABT\Мои документы\Мои рисунки\авпа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4623"/>
            <a:ext cx="4740363" cy="2694311"/>
          </a:xfrm>
          <a:prstGeom prst="rect">
            <a:avLst/>
          </a:prstGeom>
          <a:noFill/>
        </p:spPr>
      </p:pic>
      <p:pic>
        <p:nvPicPr>
          <p:cNvPr id="10244" name="Picture 4" descr="D:\Documents and Settings\XaserABT\Мои документы\Мои рисунки\гшлщдшо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714775" cy="2714644"/>
          </a:xfrm>
          <a:prstGeom prst="rect">
            <a:avLst/>
          </a:prstGeom>
          <a:noFill/>
        </p:spPr>
      </p:pic>
      <p:pic>
        <p:nvPicPr>
          <p:cNvPr id="10245" name="Picture 5" descr="D:\Documents and Settings\XaserABT\Мои документы\Мои рисунки\гщдшщ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9" y="2928934"/>
            <a:ext cx="3286148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XaserABT\Мои документы\Мои рисунки\епн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64" y="2938463"/>
            <a:ext cx="4738299" cy="3562371"/>
          </a:xfrm>
          <a:prstGeom prst="rect">
            <a:avLst/>
          </a:prstGeom>
          <a:noFill/>
        </p:spPr>
      </p:pic>
      <p:pic>
        <p:nvPicPr>
          <p:cNvPr id="11267" name="Picture 3" descr="D:\Documents and Settings\XaserABT\Мои документы\Мои рисунки\ерго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5287" y="1500174"/>
            <a:ext cx="3651688" cy="2928958"/>
          </a:xfrm>
          <a:prstGeom prst="rect">
            <a:avLst/>
          </a:prstGeom>
          <a:noFill/>
        </p:spPr>
      </p:pic>
      <p:pic>
        <p:nvPicPr>
          <p:cNvPr id="11268" name="Picture 4" descr="D:\Documents and Settings\XaserABT\Мои документы\Мои рисунки\ирльорл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429132"/>
            <a:ext cx="4357718" cy="2208312"/>
          </a:xfrm>
          <a:prstGeom prst="rect">
            <a:avLst/>
          </a:prstGeom>
          <a:noFill/>
        </p:spPr>
      </p:pic>
      <p:pic>
        <p:nvPicPr>
          <p:cNvPr id="11269" name="Picture 5" descr="D:\Documents and Settings\XaserABT\Мои документы\Мои рисунки\кеп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14290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XaserABT\Мои документы\Мои рисунки\кепк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14" y="1285860"/>
            <a:ext cx="2550330" cy="5143536"/>
          </a:xfrm>
          <a:prstGeom prst="rect">
            <a:avLst/>
          </a:prstGeom>
          <a:noFill/>
        </p:spPr>
      </p:pic>
      <p:pic>
        <p:nvPicPr>
          <p:cNvPr id="12291" name="Picture 3" descr="D:\Documents and Settings\XaserABT\Мои документы\Мои рисунки\лдошрг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5988" y="857232"/>
            <a:ext cx="5239416" cy="2571768"/>
          </a:xfrm>
          <a:prstGeom prst="rect">
            <a:avLst/>
          </a:prstGeom>
          <a:noFill/>
        </p:spPr>
      </p:pic>
      <p:pic>
        <p:nvPicPr>
          <p:cNvPr id="12292" name="Picture 4" descr="D:\Documents and Settings\XaserABT\Мои документы\Мои рисунки\ног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643314"/>
            <a:ext cx="5322718" cy="2833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XaserABT\Мои документы\Мои рисунки\олоддю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2428892" cy="5286412"/>
          </a:xfrm>
          <a:prstGeom prst="rect">
            <a:avLst/>
          </a:prstGeom>
          <a:noFill/>
        </p:spPr>
      </p:pic>
      <p:pic>
        <p:nvPicPr>
          <p:cNvPr id="13315" name="Picture 3" descr="D:\Documents and Settings\XaserABT\Мои документы\Мои рисунки\парп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94" y="428604"/>
            <a:ext cx="3076074" cy="6000792"/>
          </a:xfrm>
          <a:prstGeom prst="rect">
            <a:avLst/>
          </a:prstGeom>
          <a:noFill/>
        </p:spPr>
      </p:pic>
      <p:pic>
        <p:nvPicPr>
          <p:cNvPr id="13316" name="Picture 4" descr="D:\Documents and Settings\XaserABT\Мои документы\Мои рисунки\прн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265521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XaserABT\Мои документы\Мои рисунки\рглшш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653" y="357167"/>
            <a:ext cx="4786386" cy="3581422"/>
          </a:xfrm>
          <a:prstGeom prst="rect">
            <a:avLst/>
          </a:prstGeom>
          <a:noFill/>
        </p:spPr>
      </p:pic>
      <p:pic>
        <p:nvPicPr>
          <p:cNvPr id="14339" name="Picture 3" descr="D:\Documents and Settings\XaserABT\Мои документы\Мои рисунки\рголш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3500462" cy="3638573"/>
          </a:xfrm>
          <a:prstGeom prst="rect">
            <a:avLst/>
          </a:prstGeom>
          <a:noFill/>
        </p:spPr>
      </p:pic>
      <p:pic>
        <p:nvPicPr>
          <p:cNvPr id="14340" name="Picture 4" descr="D:\Documents and Settings\XaserABT\Мои документы\Мои рисунки\рп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4000498"/>
            <a:ext cx="4786346" cy="2500336"/>
          </a:xfrm>
          <a:prstGeom prst="rect">
            <a:avLst/>
          </a:prstGeom>
          <a:noFill/>
        </p:spPr>
      </p:pic>
      <p:pic>
        <p:nvPicPr>
          <p:cNvPr id="14341" name="Picture 5" descr="D:\Documents and Settings\XaserABT\Мои документы\Мои рисунки\цк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71942"/>
            <a:ext cx="3500462" cy="20494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/>
          <a:lstStyle/>
          <a:p>
            <a:pPr algn="ctr"/>
            <a:r>
              <a:rPr lang="ru-RU" dirty="0" smtClean="0"/>
              <a:t>Характеристика ветра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81512"/>
          </a:xfrm>
        </p:spPr>
        <p:txBody>
          <a:bodyPr/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Ветер всегда дует из области высокого давления в область низкого давления (ВД         НД). Он обладает скоростью (м/с) и направлением.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Чем больше разница в давлении,  тем сильнее ветер (б разница Д         б ветер)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На направление ветра влияет отклоняющая сила полушарий (вправо – СП, влево – ЮП)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Скорость ветра определяется с помощью прибора анемометра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429256" y="2357430"/>
            <a:ext cx="57150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14744" y="36433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X:\СП\ТГПУ\ТГПУ (ЕНФ)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20084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Значение ветра: ветер перегоняет тучи, облака, иначе дождь и снег были бы только над водной поверхностью</a:t>
            </a:r>
            <a:endParaRPr lang="ru-RU" sz="3200" dirty="0"/>
          </a:p>
        </p:txBody>
      </p:sp>
      <p:pic>
        <p:nvPicPr>
          <p:cNvPr id="3074" name="Picture 2" descr="D:\Documents and Settings\XaserABT\Мои документы\Мои рисунки\385987_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1857364"/>
            <a:ext cx="8501122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XaserABT\Мои документы\Мои рисунки\ролб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428604"/>
            <a:ext cx="5357850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86446" y="1142984"/>
            <a:ext cx="2979602" cy="41910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Ветер очищает воздух: уносит автомобильные газы, дым от заводов и фабрик.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6446" y="457200"/>
            <a:ext cx="2976554" cy="6143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Значение ветра: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2071706" cy="2966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61488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Вырабатывает электроэнергию. Полярники используют ветряные движители для получения света и тепла; американские фермеры тянут ветряками воду из скважин.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7572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Значение ветра:</a:t>
            </a:r>
            <a:endParaRPr lang="ru-RU" sz="2400" dirty="0"/>
          </a:p>
        </p:txBody>
      </p:sp>
      <p:pic>
        <p:nvPicPr>
          <p:cNvPr id="5122" name="Picture 2" descr="D:\Documents and Settings\XaserABT\Мои документы\Мои рисунки\IMG_2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00570"/>
            <a:ext cx="3048000" cy="203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D:\Documents and Settings\XaserABT\Мои документы\Мои рисунки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857232"/>
            <a:ext cx="3148027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2" y="2857496"/>
            <a:ext cx="3193916" cy="35719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Ветер  «съедает» горы.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457200"/>
            <a:ext cx="3190868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Значение ветра:</a:t>
            </a:r>
            <a:endParaRPr lang="ru-RU" sz="3600" dirty="0"/>
          </a:p>
        </p:txBody>
      </p:sp>
      <p:pic>
        <p:nvPicPr>
          <p:cNvPr id="6146" name="Picture 2" descr="D:\Documents and Settings\XaserABT\Мои документы\300px-Crazy-horse-memorial-2004-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129242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t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8596" y="571480"/>
            <a:ext cx="6215106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Ветер переносит семена трав, кустарников, деревьев, споры грибов.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Значение ветра:</a:t>
            </a:r>
            <a:endParaRPr lang="ru-RU" sz="2400" dirty="0"/>
          </a:p>
        </p:txBody>
      </p:sp>
    </p:spTree>
  </p:cSld>
  <p:clrMapOvr>
    <a:masterClrMapping/>
  </p:clrMapOvr>
  <p:transition>
    <p:fad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E7EFFE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200</TotalTime>
  <Words>460</Words>
  <Application>Microsoft Office PowerPoint</Application>
  <PresentationFormat>Экран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Бумажная</vt:lpstr>
      <vt:lpstr>Microsoft Office Word Document</vt:lpstr>
      <vt:lpstr>Ветры Земли</vt:lpstr>
      <vt:lpstr>Слайд 2</vt:lpstr>
      <vt:lpstr>Характеристика ветра</vt:lpstr>
      <vt:lpstr>Слайд 4</vt:lpstr>
      <vt:lpstr>Значение ветра: ветер перегоняет тучи, облака, иначе дождь и снег были бы только над водной поверхностью</vt:lpstr>
      <vt:lpstr>Значение ветра:</vt:lpstr>
      <vt:lpstr>Значение ветра:</vt:lpstr>
      <vt:lpstr>Значение ветра:</vt:lpstr>
      <vt:lpstr>Значение ветра:</vt:lpstr>
      <vt:lpstr>Значение ветра:</vt:lpstr>
      <vt:lpstr>Характеристики ветра</vt:lpstr>
      <vt:lpstr>Направления ветра.</vt:lpstr>
      <vt:lpstr>Шкала баллов Бофорта</vt:lpstr>
      <vt:lpstr>Слайд 14</vt:lpstr>
      <vt:lpstr>Бриз –местный ветер термического происхождения силой 4 балла, меняющий своё направление 2 раза в сутки.</vt:lpstr>
      <vt:lpstr>Дневной бриз           Ночной бриз    </vt:lpstr>
      <vt:lpstr>Циклон </vt:lpstr>
      <vt:lpstr>Антициклон </vt:lpstr>
      <vt:lpstr>Постоянные ветры </vt:lpstr>
      <vt:lpstr>Местные ветры</vt:lpstr>
      <vt:lpstr>Урок окончен!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HomeInk.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Ветры Земли</dc:title>
  <dc:creator>XaserABT</dc:creator>
  <cp:lastModifiedBy>XaserABT</cp:lastModifiedBy>
  <cp:revision>21</cp:revision>
  <dcterms:created xsi:type="dcterms:W3CDTF">2007-12-17T16:29:16Z</dcterms:created>
  <dcterms:modified xsi:type="dcterms:W3CDTF">2007-12-17T19:51:47Z</dcterms:modified>
</cp:coreProperties>
</file>