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58" r:id="rId4"/>
    <p:sldId id="256" r:id="rId5"/>
    <p:sldId id="260" r:id="rId6"/>
    <p:sldId id="257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5" r:id="rId19"/>
    <p:sldId id="274" r:id="rId20"/>
    <p:sldId id="273" r:id="rId21"/>
    <p:sldId id="270" r:id="rId22"/>
    <p:sldId id="276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385D-D0E6-495E-9844-3D8FD125B94C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D51D-31C6-4D00-AFB0-7FF6F227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385D-D0E6-495E-9844-3D8FD125B94C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D51D-31C6-4D00-AFB0-7FF6F227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385D-D0E6-495E-9844-3D8FD125B94C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D51D-31C6-4D00-AFB0-7FF6F227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A2385D-D0E6-495E-9844-3D8FD125B94C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AD51D-31C6-4D00-AFB0-7FF6F227A1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A2385D-D0E6-495E-9844-3D8FD125B94C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AD51D-31C6-4D00-AFB0-7FF6F227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A2385D-D0E6-495E-9844-3D8FD125B94C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AD51D-31C6-4D00-AFB0-7FF6F227A1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A2385D-D0E6-495E-9844-3D8FD125B94C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AD51D-31C6-4D00-AFB0-7FF6F227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A2385D-D0E6-495E-9844-3D8FD125B94C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AD51D-31C6-4D00-AFB0-7FF6F227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A2385D-D0E6-495E-9844-3D8FD125B94C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AD51D-31C6-4D00-AFB0-7FF6F227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A2385D-D0E6-495E-9844-3D8FD125B94C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AD51D-31C6-4D00-AFB0-7FF6F227A1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A2385D-D0E6-495E-9844-3D8FD125B94C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AD51D-31C6-4D00-AFB0-7FF6F227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385D-D0E6-495E-9844-3D8FD125B94C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D51D-31C6-4D00-AFB0-7FF6F227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A2385D-D0E6-495E-9844-3D8FD125B94C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AD51D-31C6-4D00-AFB0-7FF6F227A1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A2385D-D0E6-495E-9844-3D8FD125B94C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AD51D-31C6-4D00-AFB0-7FF6F227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A2385D-D0E6-495E-9844-3D8FD125B94C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BAD51D-31C6-4D00-AFB0-7FF6F227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385D-D0E6-495E-9844-3D8FD125B94C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D51D-31C6-4D00-AFB0-7FF6F227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385D-D0E6-495E-9844-3D8FD125B94C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D51D-31C6-4D00-AFB0-7FF6F227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385D-D0E6-495E-9844-3D8FD125B94C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D51D-31C6-4D00-AFB0-7FF6F227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385D-D0E6-495E-9844-3D8FD125B94C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D51D-31C6-4D00-AFB0-7FF6F227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385D-D0E6-495E-9844-3D8FD125B94C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D51D-31C6-4D00-AFB0-7FF6F227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385D-D0E6-495E-9844-3D8FD125B94C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D51D-31C6-4D00-AFB0-7FF6F227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385D-D0E6-495E-9844-3D8FD125B94C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D51D-31C6-4D00-AFB0-7FF6F227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2385D-D0E6-495E-9844-3D8FD125B94C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AD51D-31C6-4D00-AFB0-7FF6F227A1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2A2385D-D0E6-495E-9844-3D8FD125B94C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DBAD51D-31C6-4D00-AFB0-7FF6F227A1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psl.nsc.ru/win/fgl1/020_c_1l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pload.wikimedia.org/wikipedia/commons/thumb/c/ce/Baikal-S1999276045323.png/800px-Baikal-S1999276045323.pn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vpressa.ru/photo/4026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bugotak.com/my/img/b/msyja2_b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tdv.ru/photoalbum/ost_sayan/photos/r12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-fotki.yandex.ru/get/3003/bob0777.2/0_209f5_2e886e6f_X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snapsnap.ru/i/1207225889kraka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g0.liveinternet.ru/images/attach/b/0/10140/10140750_vulkan_ug004822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pijogw.free.fr/image_014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piligrim.ua/images/db/advice/362_20081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010.radikal.ru/0809/d6/bbb97b087e2c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greenflowers.my1.ru/tsveti/3/355059dc7f7a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uznayvse.ru/images/stories/2406/h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vokrugsveta.ru/photo/thumbnails/600/2480.jpg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iles.ati.su/Forums/1050/-1687741180/gory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ser.foto.33b.ru/normal/e798eba39dc485291253851f3f58e2d439f63f7cd1150e07771381669383adc6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032.radikal.ru/0905/f5/1514f417b3b5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.narodna.pravda.com.ua/images/doc/6/1/61a9d-post03012728388139848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uperaltai.ru/sputnik_altai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g-fotki.yandex.ru/get/2713/nsk-rezervist.3/0_2173a_e924a487_X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turistka.ru/oim/beluxa_01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, Северный Кавказ, Архыз скачать обои, гламурный рабочий стол обои, рисунки, фото, заставки,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1470025"/>
          </a:xfrm>
        </p:spPr>
        <p:txBody>
          <a:bodyPr/>
          <a:lstStyle/>
          <a:p>
            <a:r>
              <a:rPr lang="ru-RU" dirty="0" smtClean="0"/>
              <a:t>Горы </a:t>
            </a:r>
            <a:br>
              <a:rPr lang="ru-RU" dirty="0" smtClean="0"/>
            </a:br>
            <a:r>
              <a:rPr lang="ru-RU" sz="2000" dirty="0" smtClean="0"/>
              <a:t>(6 класс.)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6215082"/>
            <a:ext cx="6400800" cy="42385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Автор-составитель: Завьялова Е.А.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Учитель географии МКС (К) ОУ школа-интернат №95.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6 из 3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845" y="-285802"/>
            <a:ext cx="9747608" cy="71438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6 из 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8398" y="-571529"/>
            <a:ext cx="10559838" cy="74295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5143504" y="500042"/>
            <a:ext cx="4643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Озеро Байкал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28660" y="714356"/>
            <a:ext cx="1426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Саяны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9 из 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104" y="1066767"/>
            <a:ext cx="9105498" cy="421962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3 из 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9574" y="-762032"/>
            <a:ext cx="10153694" cy="762003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1 из 4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8152" y="0"/>
            <a:ext cx="1011062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19 из 592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21" y="0"/>
            <a:ext cx="930032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а 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0"/>
            <a:ext cx="683902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а 13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0"/>
            <a:ext cx="4643470" cy="68580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артинка 7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а 2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286691"/>
            <a:ext cx="10663842" cy="800288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 из 121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5" y="0"/>
            <a:ext cx="970979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28926" y="4429132"/>
            <a:ext cx="39562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Уральские горы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2 из 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912" y="214290"/>
            <a:ext cx="9836318" cy="738185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Картинка 5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308"/>
            <a:ext cx="8711476" cy="65376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Спасибо за работу!</a:t>
            </a:r>
            <a:endParaRPr lang="ru-RU" sz="36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Картинка 7 из 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000108"/>
            <a:ext cx="4500594" cy="45720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5857892"/>
            <a:ext cx="4706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Королевская примула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7 из 121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3 из 5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2230" cy="70485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86182" y="357166"/>
            <a:ext cx="17932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Кавказ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11 из 509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8166" y="-190528"/>
            <a:ext cx="9392166" cy="704852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24 из 509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76"/>
            <a:ext cx="9144000" cy="721523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1 из 3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0"/>
            <a:ext cx="7334328" cy="7334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5786454"/>
            <a:ext cx="3966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Алтайские горы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8 из 38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28718"/>
            <a:ext cx="9772994" cy="778671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9 из 38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31</Words>
  <Application>Microsoft Office PowerPoint</Application>
  <PresentationFormat>Экран (4:3)</PresentationFormat>
  <Paragraphs>10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Солнцестояние</vt:lpstr>
      <vt:lpstr>Горы  (6 класс.)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за работу!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Завьялова</cp:lastModifiedBy>
  <cp:revision>8</cp:revision>
  <dcterms:created xsi:type="dcterms:W3CDTF">2010-11-26T05:54:05Z</dcterms:created>
  <dcterms:modified xsi:type="dcterms:W3CDTF">2014-10-11T08:53:43Z</dcterms:modified>
</cp:coreProperties>
</file>