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4CF059-76A2-4D86-A70F-9BC0FED1246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9FA6241-EA0F-48A4-8B9E-583719CCF1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Контрольная работа по обществознанию 8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Тема:</a:t>
            </a:r>
          </a:p>
          <a:p>
            <a:r>
              <a:rPr lang="ru-RU" dirty="0" smtClean="0"/>
              <a:t>Экономика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434282"/>
          </a:xfrm>
        </p:spPr>
        <p:txBody>
          <a:bodyPr>
            <a:normAutofit/>
          </a:bodyPr>
          <a:lstStyle/>
          <a:p>
            <a:r>
              <a:rPr lang="ru-RU" b="1" dirty="0" smtClean="0"/>
              <a:t>9)В течение прошлого года молоко в городе Н. подорожало на 15%, а хлеб - на 30%. Речь идет о функции денег</a:t>
            </a:r>
            <a:r>
              <a:rPr lang="ru-RU" dirty="0" smtClean="0"/>
              <a:t> </a:t>
            </a:r>
            <a:r>
              <a:rPr lang="ru-RU" dirty="0" smtClean="0"/>
              <a:t>–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7467600" cy="3332984"/>
          </a:xfrm>
        </p:spPr>
        <p:txBody>
          <a:bodyPr/>
          <a:lstStyle/>
          <a:p>
            <a:r>
              <a:rPr lang="ru-RU" sz="3200" dirty="0" smtClean="0"/>
              <a:t> 1) средство накопления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 </a:t>
            </a:r>
            <a:r>
              <a:rPr lang="ru-RU" sz="3200" dirty="0" smtClean="0"/>
              <a:t>2) мера стоимости; </a:t>
            </a:r>
            <a:endParaRPr lang="ru-RU" sz="3200" dirty="0" smtClean="0"/>
          </a:p>
          <a:p>
            <a:r>
              <a:rPr lang="ru-RU" sz="3200" dirty="0" smtClean="0"/>
              <a:t>3</a:t>
            </a:r>
            <a:r>
              <a:rPr lang="ru-RU" sz="3200" dirty="0" smtClean="0"/>
              <a:t>) средство обращения; </a:t>
            </a:r>
            <a:endParaRPr lang="ru-RU" sz="3200" dirty="0" smtClean="0"/>
          </a:p>
          <a:p>
            <a:r>
              <a:rPr lang="ru-RU" sz="3200" dirty="0" smtClean="0"/>
              <a:t>4</a:t>
            </a:r>
            <a:r>
              <a:rPr lang="ru-RU" sz="3200" dirty="0" smtClean="0"/>
              <a:t>) средство платежа.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650306"/>
          </a:xfrm>
        </p:spPr>
        <p:txBody>
          <a:bodyPr>
            <a:normAutofit/>
          </a:bodyPr>
          <a:lstStyle/>
          <a:p>
            <a:r>
              <a:rPr lang="ru-RU" b="1" dirty="0" smtClean="0"/>
              <a:t>10)Гражданин Ф., покупая  в магазине комплект мебели, расплатился кредитной картой. В данном случае деньги выступают </a:t>
            </a:r>
            <a:r>
              <a:rPr lang="ru-RU" b="1" dirty="0" smtClean="0"/>
              <a:t>как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3016"/>
            <a:ext cx="7467600" cy="2900936"/>
          </a:xfrm>
        </p:spPr>
        <p:txBody>
          <a:bodyPr/>
          <a:lstStyle/>
          <a:p>
            <a:r>
              <a:rPr lang="ru-RU" dirty="0" smtClean="0"/>
              <a:t>1) мера стоимости</a:t>
            </a:r>
          </a:p>
          <a:p>
            <a:r>
              <a:rPr lang="ru-RU" dirty="0" smtClean="0"/>
              <a:t>2) мировые деньги</a:t>
            </a:r>
          </a:p>
          <a:p>
            <a:r>
              <a:rPr lang="ru-RU" dirty="0" smtClean="0"/>
              <a:t>3) средство накопления </a:t>
            </a:r>
          </a:p>
          <a:p>
            <a:r>
              <a:rPr lang="ru-RU" dirty="0" smtClean="0"/>
              <a:t>4) средство обращения.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11)</a:t>
            </a:r>
            <a:r>
              <a:rPr lang="ru-RU" b="1" i="1" dirty="0" smtClean="0"/>
              <a:t> Основной вопрос, который решает экономика</a:t>
            </a:r>
            <a:r>
              <a:rPr lang="ru-RU" b="1" i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r>
              <a:rPr lang="ru-RU" dirty="0" smtClean="0"/>
              <a:t>А) что производить   </a:t>
            </a:r>
            <a:endParaRPr lang="ru-RU" dirty="0" smtClean="0"/>
          </a:p>
          <a:p>
            <a:r>
              <a:rPr lang="ru-RU" dirty="0" smtClean="0"/>
              <a:t>б</a:t>
            </a:r>
            <a:r>
              <a:rPr lang="ru-RU" dirty="0" smtClean="0"/>
              <a:t>) как производить</a:t>
            </a:r>
          </a:p>
          <a:p>
            <a:r>
              <a:rPr lang="ru-RU" dirty="0" smtClean="0"/>
              <a:t>В) для кого производить  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г) все перечисленное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86210"/>
          </a:xfrm>
        </p:spPr>
        <p:txBody>
          <a:bodyPr>
            <a:normAutofit/>
          </a:bodyPr>
          <a:lstStyle/>
          <a:p>
            <a:r>
              <a:rPr lang="ru-RU" b="1" dirty="0" smtClean="0"/>
              <a:t>12)</a:t>
            </a:r>
            <a:r>
              <a:rPr lang="ru-RU" dirty="0" smtClean="0"/>
              <a:t>  </a:t>
            </a:r>
            <a:r>
              <a:rPr lang="ru-RU" b="1" dirty="0" smtClean="0"/>
              <a:t>Существуют различные понятия «экономика». Что иллюстрирует экономику в значении «хозяйство</a:t>
            </a:r>
            <a:r>
              <a:rPr lang="ru-RU" b="1" dirty="0" smtClean="0"/>
              <a:t>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7467600" cy="4197080"/>
          </a:xfrm>
        </p:spPr>
        <p:txBody>
          <a:bodyPr/>
          <a:lstStyle/>
          <a:p>
            <a:r>
              <a:rPr lang="ru-RU" dirty="0" smtClean="0"/>
              <a:t>1) законы функционирования рынка информационных услуг                                </a:t>
            </a:r>
          </a:p>
          <a:p>
            <a:r>
              <a:rPr lang="ru-RU" dirty="0" smtClean="0"/>
              <a:t>2) оказание населению услуг в центре бытового обслуживания</a:t>
            </a:r>
          </a:p>
          <a:p>
            <a:r>
              <a:rPr lang="ru-RU" dirty="0" smtClean="0"/>
              <a:t>3) расчет изменения спроса на моющие средства         </a:t>
            </a:r>
          </a:p>
          <a:p>
            <a:r>
              <a:rPr lang="ru-RU" dirty="0" smtClean="0"/>
              <a:t>4) прогноз развития добывающей промышленности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13) Как рынок регулирует экономику?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14) Как можно сберечь и приумножить </a:t>
            </a:r>
            <a:r>
              <a:rPr lang="ru-RU" smtClean="0"/>
              <a:t>семейные доходы?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1)Существуют различные значения понятия «экономика». Что относится к экономике как науке</a:t>
            </a:r>
            <a:r>
              <a:rPr lang="ru-RU" sz="3200" b="1" dirty="0" smtClean="0"/>
              <a:t>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742950" lvl="0" indent="-742950">
              <a:buFont typeface="+mj-lt"/>
              <a:buAutoNum type="arabicParenR"/>
            </a:pPr>
            <a:r>
              <a:rPr lang="ru-RU" sz="4000" dirty="0" smtClean="0"/>
              <a:t>производство косметических средств</a:t>
            </a:r>
          </a:p>
          <a:p>
            <a:pPr marL="742950" lvl="0" indent="-742950">
              <a:buFont typeface="+mj-lt"/>
              <a:buAutoNum type="arabicParenR"/>
            </a:pPr>
            <a:r>
              <a:rPr lang="ru-RU" sz="4000" dirty="0" smtClean="0"/>
              <a:t>прогнозирование цен на энергоносители</a:t>
            </a:r>
          </a:p>
          <a:p>
            <a:pPr marL="742950" lvl="0" indent="-742950">
              <a:buFont typeface="+mj-lt"/>
              <a:buAutoNum type="arabicParenR"/>
            </a:pPr>
            <a:r>
              <a:rPr lang="ru-RU" sz="4000" dirty="0" smtClean="0"/>
              <a:t>продажа объектов недвижимости</a:t>
            </a:r>
          </a:p>
          <a:p>
            <a:pPr marL="742950" lvl="0" indent="-742950">
              <a:buFont typeface="+mj-lt"/>
              <a:buAutoNum type="arabicParenR"/>
            </a:pPr>
            <a:r>
              <a:rPr lang="ru-RU" sz="4000" dirty="0" smtClean="0"/>
              <a:t>постепенное обесценивание денег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2)Согласно закону спроса при прочих равных условиях: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А) по низкой цене удается продать товаров больше, чем по высокой;</a:t>
            </a:r>
          </a:p>
          <a:p>
            <a:r>
              <a:rPr lang="ru-RU" dirty="0" smtClean="0"/>
              <a:t>Б) при высокой цене удается продать столько же товаров, сколько и по низкой;</a:t>
            </a:r>
          </a:p>
          <a:p>
            <a:r>
              <a:rPr lang="ru-RU" dirty="0" smtClean="0"/>
              <a:t>В) количество проданных товаров зависит не столько от цены, сколько от их качества;</a:t>
            </a:r>
          </a:p>
          <a:p>
            <a:r>
              <a:rPr lang="ru-RU" dirty="0" smtClean="0"/>
              <a:t>Г) при низкой цене удается продать товаров меньше, чем при высокой.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14625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3)Для характеристики особого товара, служащего всеобщим  эквивалентом стоимости товаров и услуг, используют </a:t>
            </a:r>
            <a:r>
              <a:rPr lang="ru-RU" sz="2800" b="1" dirty="0" smtClean="0"/>
              <a:t>термин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7467600" cy="3981056"/>
          </a:xfrm>
        </p:spPr>
        <p:txBody>
          <a:bodyPr/>
          <a:lstStyle/>
          <a:p>
            <a:pPr marL="457200" lvl="0" indent="-457200">
              <a:buFont typeface="+mj-lt"/>
              <a:buAutoNum type="arabicParenR"/>
            </a:pPr>
            <a:r>
              <a:rPr lang="ru-RU" sz="3200" dirty="0" smtClean="0"/>
              <a:t>обмен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3200" dirty="0" smtClean="0"/>
              <a:t>деньги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3200" dirty="0" smtClean="0"/>
              <a:t>торговля </a:t>
            </a:r>
          </a:p>
          <a:p>
            <a:pPr marL="457200" lvl="0" indent="-457200">
              <a:buFont typeface="+mj-lt"/>
              <a:buAutoNum type="arabicParenR"/>
            </a:pPr>
            <a:r>
              <a:rPr lang="ru-RU" sz="3200" dirty="0" smtClean="0"/>
              <a:t>налог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4)Фирма Р. Производит чистку ковров. К капиталу фирмы относятся  (-</a:t>
            </a:r>
            <a:r>
              <a:rPr lang="ru-RU" b="1" dirty="0" err="1" smtClean="0"/>
              <a:t>ится</a:t>
            </a:r>
            <a:r>
              <a:rPr lang="ru-RU" b="1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64904"/>
            <a:ext cx="7467600" cy="3909048"/>
          </a:xfrm>
        </p:spPr>
        <p:txBody>
          <a:bodyPr/>
          <a:lstStyle/>
          <a:p>
            <a:r>
              <a:rPr lang="ru-RU" sz="3200" dirty="0" smtClean="0"/>
              <a:t>1)ковры, которые чистит ферма</a:t>
            </a:r>
          </a:p>
          <a:p>
            <a:r>
              <a:rPr lang="ru-RU" sz="3200" dirty="0" smtClean="0"/>
              <a:t>2)руководство фирмы</a:t>
            </a:r>
          </a:p>
          <a:p>
            <a:r>
              <a:rPr lang="ru-RU" sz="3200" dirty="0" smtClean="0"/>
              <a:t>3)оборудование и чистящие средства </a:t>
            </a:r>
          </a:p>
          <a:p>
            <a:r>
              <a:rPr lang="ru-RU" sz="3200" dirty="0" smtClean="0"/>
              <a:t>4)налоговые отчисление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3622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5)Рынок спортивного инвентаря в стране </a:t>
            </a:r>
            <a:r>
              <a:rPr lang="en-US" b="1" dirty="0" smtClean="0"/>
              <a:t>Z</a:t>
            </a:r>
            <a:r>
              <a:rPr lang="ru-RU" b="1" dirty="0" smtClean="0"/>
              <a:t> поделён между пятью крупнейшими фирмами-производителями, продукции других фирм не представлена.   Какой тип рыночной конкуренции отразился в данном примере</a:t>
            </a:r>
            <a:r>
              <a:rPr lang="ru-RU" b="1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7467600" cy="3621016"/>
          </a:xfrm>
        </p:spPr>
        <p:txBody>
          <a:bodyPr/>
          <a:lstStyle/>
          <a:p>
            <a:pPr marL="514350" lvl="0" indent="-514350">
              <a:buFont typeface="+mj-lt"/>
              <a:buAutoNum type="arabicParenR"/>
            </a:pPr>
            <a:r>
              <a:rPr lang="ru-RU" sz="3200" dirty="0" smtClean="0"/>
              <a:t>Совершенная конкуренция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 smtClean="0"/>
              <a:t>монополия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 smtClean="0"/>
              <a:t>неполная конкуренция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sz="3200" dirty="0" smtClean="0"/>
              <a:t>олигополия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37038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6)Гражданка А. обнаружила, что коробка печенья, строившая раньше 15 руб., подорожала   до 20 руб., а еще через месяц-до 30 рублей.     То же произошло и с другими товарами и услугами, причем их качество не улучшилось. С каким экономическим явлением столкнулась гражданка А.?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861048"/>
            <a:ext cx="7467600" cy="2612904"/>
          </a:xfrm>
        </p:spPr>
        <p:txBody>
          <a:bodyPr/>
          <a:lstStyle/>
          <a:p>
            <a:pPr lvl="0"/>
            <a:r>
              <a:rPr lang="ru-RU" dirty="0" smtClean="0"/>
              <a:t>1) конкуренция     </a:t>
            </a:r>
          </a:p>
          <a:p>
            <a:r>
              <a:rPr lang="ru-RU" dirty="0" smtClean="0"/>
              <a:t>2) инфляция      </a:t>
            </a:r>
          </a:p>
          <a:p>
            <a:pPr lvl="0"/>
            <a:r>
              <a:rPr lang="ru-RU" dirty="0" smtClean="0"/>
              <a:t>3</a:t>
            </a:r>
            <a:r>
              <a:rPr lang="ru-RU" dirty="0" smtClean="0"/>
              <a:t>) перепроизводство</a:t>
            </a:r>
          </a:p>
          <a:p>
            <a:pPr lvl="0"/>
            <a:r>
              <a:rPr lang="ru-RU" dirty="0" smtClean="0"/>
              <a:t>4</a:t>
            </a:r>
            <a:r>
              <a:rPr lang="ru-RU" dirty="0" smtClean="0"/>
              <a:t>) безработица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86633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7)В результате поглощения и вытеснения с рынка сотовой связи других фирм в стране  Р. осталось только одна фирма, оказывающая подобные услуги. Какое экономическое явление отразилось в данном примере</a:t>
            </a:r>
            <a:r>
              <a:rPr lang="ru-RU" b="1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429000"/>
            <a:ext cx="7467600" cy="3044952"/>
          </a:xfrm>
        </p:spPr>
        <p:txBody>
          <a:bodyPr/>
          <a:lstStyle/>
          <a:p>
            <a:pPr lvl="0"/>
            <a:r>
              <a:rPr lang="ru-RU" sz="3200" dirty="0" smtClean="0"/>
              <a:t>1) спрос  </a:t>
            </a:r>
          </a:p>
          <a:p>
            <a:pPr lvl="0"/>
            <a:r>
              <a:rPr lang="ru-RU" sz="3200" dirty="0" smtClean="0"/>
              <a:t>2</a:t>
            </a:r>
            <a:r>
              <a:rPr lang="ru-RU" sz="3200" dirty="0" smtClean="0"/>
              <a:t>) безработица   </a:t>
            </a:r>
            <a:endParaRPr lang="ru-RU" sz="3200" dirty="0" smtClean="0"/>
          </a:p>
          <a:p>
            <a:pPr lvl="0"/>
            <a:r>
              <a:rPr lang="ru-RU" sz="3200" dirty="0" smtClean="0"/>
              <a:t>3</a:t>
            </a:r>
            <a:r>
              <a:rPr lang="ru-RU" sz="3200" dirty="0" smtClean="0"/>
              <a:t>) инфляция  </a:t>
            </a:r>
            <a:endParaRPr lang="ru-RU" sz="3200" dirty="0" smtClean="0"/>
          </a:p>
          <a:p>
            <a:pPr lvl="0"/>
            <a:r>
              <a:rPr lang="ru-RU" sz="3200" dirty="0" smtClean="0"/>
              <a:t>4</a:t>
            </a:r>
            <a:r>
              <a:rPr lang="ru-RU" sz="3200" dirty="0" smtClean="0"/>
              <a:t>) монополия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0103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8) Международная финансовая организация предоставила кредиты нескольким странам, другие страны перевели организации проценты по ранее предоставленным кредитам .Какая функция денег проявилась в данном примере</a:t>
            </a:r>
            <a:r>
              <a:rPr lang="ru-RU" b="1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3016"/>
            <a:ext cx="7467600" cy="2900936"/>
          </a:xfrm>
        </p:spPr>
        <p:txBody>
          <a:bodyPr/>
          <a:lstStyle/>
          <a:p>
            <a:r>
              <a:rPr lang="ru-RU" dirty="0" smtClean="0"/>
              <a:t>1)средство платежа</a:t>
            </a:r>
          </a:p>
          <a:p>
            <a:r>
              <a:rPr lang="ru-RU" dirty="0" smtClean="0"/>
              <a:t>2)средство обмена </a:t>
            </a:r>
          </a:p>
          <a:p>
            <a:r>
              <a:rPr lang="ru-RU" dirty="0" smtClean="0"/>
              <a:t>3)средство накопления </a:t>
            </a:r>
          </a:p>
          <a:p>
            <a:r>
              <a:rPr lang="ru-RU" dirty="0" smtClean="0"/>
              <a:t>4)мировые деньги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</TotalTime>
  <Words>498</Words>
  <Application>Microsoft Office PowerPoint</Application>
  <PresentationFormat>Экран (4:3)</PresentationFormat>
  <Paragraphs>65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Контрольная работа по обществознанию 8 класс</vt:lpstr>
      <vt:lpstr>1)Существуют различные значения понятия «экономика». Что относится к экономике как науке?</vt:lpstr>
      <vt:lpstr>2)Согласно закону спроса при прочих равных условиях:</vt:lpstr>
      <vt:lpstr>3)Для характеристики особого товара, служащего всеобщим  эквивалентом стоимости товаров и услуг, используют термин</vt:lpstr>
      <vt:lpstr>4)Фирма Р. Производит чистку ковров. К капиталу фирмы относятся  (-ится)</vt:lpstr>
      <vt:lpstr>5)Рынок спортивного инвентаря в стране Z поделён между пятью крупнейшими фирмами-производителями, продукции других фирм не представлена.   Какой тип рыночной конкуренции отразился в данном примере?</vt:lpstr>
      <vt:lpstr>6)Гражданка А. обнаружила, что коробка печенья, строившая раньше 15 руб., подорожала   до 20 руб., а еще через месяц-до 30 рублей.     То же произошло и с другими товарами и услугами, причем их качество не улучшилось. С каким экономическим явлением столкнулась гражданка А.? </vt:lpstr>
      <vt:lpstr>7)В результате поглощения и вытеснения с рынка сотовой связи других фирм в стране  Р. осталось только одна фирма, оказывающая подобные услуги. Какое экономическое явление отразилось в данном примере?</vt:lpstr>
      <vt:lpstr>8) Международная финансовая организация предоставила кредиты нескольким странам, другие страны перевели организации проценты по ранее предоставленным кредитам .Какая функция денег проявилась в данном примере?</vt:lpstr>
      <vt:lpstr>9)В течение прошлого года молоко в городе Н. подорожало на 15%, а хлеб - на 30%. Речь идет о функции денег –</vt:lpstr>
      <vt:lpstr>10)Гражданин Ф., покупая  в магазине комплект мебели, расплатился кредитной картой. В данном случае деньги выступают как</vt:lpstr>
      <vt:lpstr>11) Основной вопрос, который решает экономика:</vt:lpstr>
      <vt:lpstr>12)  Существуют различные понятия «экономика». Что иллюстрирует экономику в значении «хозяйство»:</vt:lpstr>
      <vt:lpstr>13) Как рынок регулирует экономику?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по обществознанию 8 класс</dc:title>
  <dc:creator>школа</dc:creator>
  <cp:lastModifiedBy>школа</cp:lastModifiedBy>
  <cp:revision>3</cp:revision>
  <dcterms:created xsi:type="dcterms:W3CDTF">2013-04-15T07:20:00Z</dcterms:created>
  <dcterms:modified xsi:type="dcterms:W3CDTF">2013-04-15T07:45:57Z</dcterms:modified>
</cp:coreProperties>
</file>