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66" r:id="rId5"/>
    <p:sldId id="268" r:id="rId6"/>
    <p:sldId id="258" r:id="rId7"/>
    <p:sldId id="270" r:id="rId8"/>
    <p:sldId id="260" r:id="rId9"/>
    <p:sldId id="261" r:id="rId10"/>
    <p:sldId id="259" r:id="rId11"/>
    <p:sldId id="263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2;&#1086;&#1080;%20&#1076;&#1086;&#1082;&#1091;&#1084;&#1077;&#1085;&#1090;&#1099;\&#1050;&#1086;&#1085;&#1082;&#1091;&#1088;&#1089;&#1099;\&#1059;&#1095;&#1080;&#1090;&#1077;&#1083;&#1100;%20&#1075;&#1086;&#1076;&#1072;%202012\&#1059;&#1088;&#1086;&#108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Лист1!$A$2:$A$26</c:f>
              <c:strCache>
                <c:ptCount val="25"/>
                <c:pt idx="0">
                  <c:v>0 год</c:v>
                </c:pt>
                <c:pt idx="15">
                  <c:v>1750 год</c:v>
                </c:pt>
                <c:pt idx="19">
                  <c:v>1900 год</c:v>
                </c:pt>
                <c:pt idx="21">
                  <c:v>1950 год</c:v>
                </c:pt>
                <c:pt idx="22">
                  <c:v>1980 год</c:v>
                </c:pt>
                <c:pt idx="23">
                  <c:v>1995 год</c:v>
                </c:pt>
                <c:pt idx="24">
                  <c:v>1996 год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 formatCode="\О\с\н\о\в\н\о\й">
                  <c:v>0</c:v>
                </c:pt>
                <c:pt idx="15" formatCode="\О\с\н\о\в\н\о\й">
                  <c:v>2</c:v>
                </c:pt>
                <c:pt idx="19" formatCode="\О\с\н\о\в\н\о\й">
                  <c:v>4</c:v>
                </c:pt>
                <c:pt idx="21" formatCode="\О\с\н\о\в\н\о\й">
                  <c:v>8</c:v>
                </c:pt>
                <c:pt idx="22" formatCode="\О\с\н\о\в\н\о\й">
                  <c:v>16</c:v>
                </c:pt>
                <c:pt idx="23" formatCode="\О\с\н\о\в\н\о\й">
                  <c:v>32</c:v>
                </c:pt>
                <c:pt idx="24" formatCode="\О\с\н\о\в\н\о\й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742016"/>
        <c:axId val="136743552"/>
        <c:axId val="0"/>
      </c:bar3DChart>
      <c:catAx>
        <c:axId val="13674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136743552"/>
        <c:crosses val="autoZero"/>
        <c:auto val="1"/>
        <c:lblAlgn val="ctr"/>
        <c:lblOffset val="100"/>
        <c:noMultiLvlLbl val="0"/>
      </c:catAx>
      <c:valAx>
        <c:axId val="1367435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674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8F9E6-A544-4E1B-ADED-CB7438F9E871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59864E-639D-4CCC-8D23-943127960679}">
      <dgm:prSet custT="1"/>
      <dgm:spPr/>
      <dgm:t>
        <a:bodyPr/>
        <a:lstStyle/>
        <a:p>
          <a:pPr rtl="0"/>
          <a:r>
            <a:rPr lang="ru-RU" sz="2000" b="1" dirty="0" smtClean="0"/>
            <a:t>Знания</a:t>
          </a:r>
          <a:endParaRPr lang="ru-RU" sz="2000" b="1" dirty="0"/>
        </a:p>
      </dgm:t>
    </dgm:pt>
    <dgm:pt modelId="{5F3C9D01-BC0A-4756-BCCA-5754CF4AC0E5}" type="parTrans" cxnId="{5D1DF3EC-FA70-4189-AF8E-7F4C06E23100}">
      <dgm:prSet/>
      <dgm:spPr/>
      <dgm:t>
        <a:bodyPr/>
        <a:lstStyle/>
        <a:p>
          <a:endParaRPr lang="ru-RU"/>
        </a:p>
      </dgm:t>
    </dgm:pt>
    <dgm:pt modelId="{302B3A69-6A2C-4360-979A-C4D747D1FCE6}" type="sibTrans" cxnId="{5D1DF3EC-FA70-4189-AF8E-7F4C06E23100}">
      <dgm:prSet/>
      <dgm:spPr/>
      <dgm:t>
        <a:bodyPr/>
        <a:lstStyle/>
        <a:p>
          <a:endParaRPr lang="ru-RU"/>
        </a:p>
      </dgm:t>
    </dgm:pt>
    <dgm:pt modelId="{9DE7299E-2A56-4ED1-A2AC-B0803448BC66}">
      <dgm:prSet custT="1"/>
      <dgm:spPr/>
      <dgm:t>
        <a:bodyPr/>
        <a:lstStyle/>
        <a:p>
          <a:pPr rtl="0"/>
          <a:r>
            <a:rPr lang="ru-RU" sz="2000" b="1" smtClean="0"/>
            <a:t>Умения</a:t>
          </a:r>
          <a:endParaRPr lang="ru-RU" sz="2000" b="1"/>
        </a:p>
      </dgm:t>
    </dgm:pt>
    <dgm:pt modelId="{337DCBD2-F8FE-4BAA-B479-53A7C0825719}" type="parTrans" cxnId="{71D2B534-A98E-4376-9F65-0B5E1483746B}">
      <dgm:prSet/>
      <dgm:spPr/>
      <dgm:t>
        <a:bodyPr/>
        <a:lstStyle/>
        <a:p>
          <a:endParaRPr lang="ru-RU"/>
        </a:p>
      </dgm:t>
    </dgm:pt>
    <dgm:pt modelId="{2220C06A-782D-4C86-8D36-F2BE1A98E647}" type="sibTrans" cxnId="{71D2B534-A98E-4376-9F65-0B5E1483746B}">
      <dgm:prSet/>
      <dgm:spPr/>
      <dgm:t>
        <a:bodyPr/>
        <a:lstStyle/>
        <a:p>
          <a:endParaRPr lang="ru-RU"/>
        </a:p>
      </dgm:t>
    </dgm:pt>
    <dgm:pt modelId="{41D9D0C5-6E10-43CF-9817-C19910D85CA6}">
      <dgm:prSet custT="1"/>
      <dgm:spPr/>
      <dgm:t>
        <a:bodyPr/>
        <a:lstStyle/>
        <a:p>
          <a:pPr rtl="0"/>
          <a:r>
            <a:rPr lang="ru-RU" sz="2000" b="1" dirty="0" smtClean="0"/>
            <a:t>Навыки</a:t>
          </a:r>
          <a:endParaRPr lang="ru-RU" sz="2000" b="1" dirty="0"/>
        </a:p>
      </dgm:t>
    </dgm:pt>
    <dgm:pt modelId="{D5014BB4-B62C-45AB-AB28-F3D23082EAFF}" type="parTrans" cxnId="{9B96611A-4CBC-4A12-8FFE-2A1AF87A410D}">
      <dgm:prSet/>
      <dgm:spPr/>
      <dgm:t>
        <a:bodyPr/>
        <a:lstStyle/>
        <a:p>
          <a:endParaRPr lang="ru-RU"/>
        </a:p>
      </dgm:t>
    </dgm:pt>
    <dgm:pt modelId="{7C75D50B-D533-488F-BA1A-27C76FB20F5D}" type="sibTrans" cxnId="{9B96611A-4CBC-4A12-8FFE-2A1AF87A410D}">
      <dgm:prSet/>
      <dgm:spPr/>
      <dgm:t>
        <a:bodyPr/>
        <a:lstStyle/>
        <a:p>
          <a:endParaRPr lang="ru-RU"/>
        </a:p>
      </dgm:t>
    </dgm:pt>
    <dgm:pt modelId="{3375B2FF-4FB9-4324-997D-6C0E826590C8}">
      <dgm:prSet custT="1"/>
      <dgm:spPr/>
      <dgm:t>
        <a:bodyPr/>
        <a:lstStyle/>
        <a:p>
          <a:pPr rtl="0"/>
          <a:r>
            <a:rPr lang="ru-RU" sz="1800" b="1" dirty="0" smtClean="0"/>
            <a:t>Уровень </a:t>
          </a:r>
          <a:r>
            <a:rPr lang="ru-RU" sz="1800" b="1" dirty="0" err="1" smtClean="0"/>
            <a:t>интел-лекта</a:t>
          </a:r>
          <a:endParaRPr lang="ru-RU" sz="1800" b="1" dirty="0"/>
        </a:p>
      </dgm:t>
    </dgm:pt>
    <dgm:pt modelId="{4C27EEAB-8F4B-42C5-9F41-07D904AE1E78}" type="parTrans" cxnId="{40C8952E-6D6D-46EE-85B4-60B278AA0340}">
      <dgm:prSet/>
      <dgm:spPr/>
      <dgm:t>
        <a:bodyPr/>
        <a:lstStyle/>
        <a:p>
          <a:endParaRPr lang="ru-RU"/>
        </a:p>
      </dgm:t>
    </dgm:pt>
    <dgm:pt modelId="{CA00AEB8-8D2A-4A84-8A54-019387A64D34}" type="sibTrans" cxnId="{40C8952E-6D6D-46EE-85B4-60B278AA0340}">
      <dgm:prSet/>
      <dgm:spPr/>
      <dgm:t>
        <a:bodyPr/>
        <a:lstStyle/>
        <a:p>
          <a:endParaRPr lang="ru-RU"/>
        </a:p>
      </dgm:t>
    </dgm:pt>
    <dgm:pt modelId="{03CBFAB4-0EE2-4256-908D-C4510584B402}">
      <dgm:prSet custT="1"/>
      <dgm:spPr/>
      <dgm:t>
        <a:bodyPr/>
        <a:lstStyle/>
        <a:p>
          <a:pPr rtl="0"/>
          <a:r>
            <a:rPr lang="ru-RU" sz="1800" b="1" dirty="0" err="1" smtClean="0"/>
            <a:t>Нравст</a:t>
          </a:r>
          <a:r>
            <a:rPr lang="ru-RU" sz="1800" b="1" dirty="0" smtClean="0"/>
            <a:t>-венное </a:t>
          </a:r>
          <a:r>
            <a:rPr lang="ru-RU" sz="1800" b="1" dirty="0" err="1" smtClean="0"/>
            <a:t>разви-тие</a:t>
          </a:r>
          <a:endParaRPr lang="ru-RU" sz="1800" b="1" dirty="0"/>
        </a:p>
      </dgm:t>
    </dgm:pt>
    <dgm:pt modelId="{65A5452A-788B-43DC-96B5-BA9DBF5D0230}" type="parTrans" cxnId="{28161EC9-17CA-43ED-8477-A4854CA7782A}">
      <dgm:prSet/>
      <dgm:spPr/>
      <dgm:t>
        <a:bodyPr/>
        <a:lstStyle/>
        <a:p>
          <a:endParaRPr lang="ru-RU"/>
        </a:p>
      </dgm:t>
    </dgm:pt>
    <dgm:pt modelId="{85732705-4090-4FDA-AE66-AB9B94AB2E10}" type="sibTrans" cxnId="{28161EC9-17CA-43ED-8477-A4854CA7782A}">
      <dgm:prSet/>
      <dgm:spPr/>
      <dgm:t>
        <a:bodyPr/>
        <a:lstStyle/>
        <a:p>
          <a:endParaRPr lang="ru-RU"/>
        </a:p>
      </dgm:t>
    </dgm:pt>
    <dgm:pt modelId="{F21AA9B5-8852-4B45-8FAC-C76E92D4C696}">
      <dgm:prSet custT="1"/>
      <dgm:spPr/>
      <dgm:t>
        <a:bodyPr/>
        <a:lstStyle/>
        <a:p>
          <a:pPr rtl="0"/>
          <a:r>
            <a:rPr lang="ru-RU" sz="1600" b="1" dirty="0" smtClean="0"/>
            <a:t>Миро-</a:t>
          </a:r>
          <a:r>
            <a:rPr lang="ru-RU" sz="1600" b="1" dirty="0" err="1" smtClean="0"/>
            <a:t>воззре</a:t>
          </a:r>
          <a:r>
            <a:rPr lang="ru-RU" sz="1600" b="1" dirty="0" smtClean="0"/>
            <a:t>-</a:t>
          </a:r>
          <a:r>
            <a:rPr lang="ru-RU" sz="1600" b="1" dirty="0" err="1" smtClean="0"/>
            <a:t>ние</a:t>
          </a:r>
          <a:endParaRPr lang="ru-RU" sz="1600" b="1" dirty="0"/>
        </a:p>
      </dgm:t>
    </dgm:pt>
    <dgm:pt modelId="{05A45D66-EB3C-457D-B338-47DBB578A8BC}" type="parTrans" cxnId="{56544A2A-A363-48FD-9091-94121C73731F}">
      <dgm:prSet/>
      <dgm:spPr/>
      <dgm:t>
        <a:bodyPr/>
        <a:lstStyle/>
        <a:p>
          <a:endParaRPr lang="ru-RU"/>
        </a:p>
      </dgm:t>
    </dgm:pt>
    <dgm:pt modelId="{D98ADBEA-F1E6-41BB-A340-EE547A56DED8}" type="sibTrans" cxnId="{56544A2A-A363-48FD-9091-94121C73731F}">
      <dgm:prSet/>
      <dgm:spPr/>
      <dgm:t>
        <a:bodyPr/>
        <a:lstStyle/>
        <a:p>
          <a:endParaRPr lang="ru-RU"/>
        </a:p>
      </dgm:t>
    </dgm:pt>
    <dgm:pt modelId="{50699B64-1798-404B-BD5D-6FC542C194B2}">
      <dgm:prSet custT="1"/>
      <dgm:spPr/>
      <dgm:t>
        <a:bodyPr/>
        <a:lstStyle/>
        <a:p>
          <a:pPr rtl="0"/>
          <a:r>
            <a:rPr lang="ru-RU" sz="1600" b="1" dirty="0" smtClean="0"/>
            <a:t>Способы и формы общения людей</a:t>
          </a:r>
          <a:endParaRPr lang="ru-RU" sz="1600" b="1" dirty="0"/>
        </a:p>
      </dgm:t>
    </dgm:pt>
    <dgm:pt modelId="{40EAA7C7-5ECA-4F2B-9223-F39AF21A188A}" type="parTrans" cxnId="{AE703847-F9E9-4D0A-9488-2E8197022C65}">
      <dgm:prSet/>
      <dgm:spPr/>
      <dgm:t>
        <a:bodyPr/>
        <a:lstStyle/>
        <a:p>
          <a:endParaRPr lang="ru-RU"/>
        </a:p>
      </dgm:t>
    </dgm:pt>
    <dgm:pt modelId="{31CB9534-08EE-48B9-9833-40CFDD088F15}" type="sibTrans" cxnId="{AE703847-F9E9-4D0A-9488-2E8197022C65}">
      <dgm:prSet/>
      <dgm:spPr/>
      <dgm:t>
        <a:bodyPr/>
        <a:lstStyle/>
        <a:p>
          <a:endParaRPr lang="ru-RU"/>
        </a:p>
      </dgm:t>
    </dgm:pt>
    <dgm:pt modelId="{77FFA452-26AC-48AC-96A6-C77AE6F7BDFA}" type="pres">
      <dgm:prSet presAssocID="{7DB8F9E6-A544-4E1B-ADED-CB7438F9E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7FE35-0AB2-42E4-A769-667DD32FA490}" type="pres">
      <dgm:prSet presAssocID="{E159864E-639D-4CCC-8D23-943127960679}" presName="Name5" presStyleLbl="vennNode1" presStyleIdx="0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F5E2C-DFA0-487B-8394-2CB28A05D368}" type="pres">
      <dgm:prSet presAssocID="{302B3A69-6A2C-4360-979A-C4D747D1FCE6}" presName="space" presStyleCnt="0"/>
      <dgm:spPr/>
      <dgm:t>
        <a:bodyPr/>
        <a:lstStyle/>
        <a:p>
          <a:endParaRPr lang="ru-RU"/>
        </a:p>
      </dgm:t>
    </dgm:pt>
    <dgm:pt modelId="{239D9364-7536-41D0-AD45-EA112961BCA5}" type="pres">
      <dgm:prSet presAssocID="{9DE7299E-2A56-4ED1-A2AC-B0803448BC66}" presName="Name5" presStyleLbl="vennNode1" presStyleIdx="1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D66C8-A27C-470B-8424-C2E057E73D6D}" type="pres">
      <dgm:prSet presAssocID="{2220C06A-782D-4C86-8D36-F2BE1A98E647}" presName="space" presStyleCnt="0"/>
      <dgm:spPr/>
      <dgm:t>
        <a:bodyPr/>
        <a:lstStyle/>
        <a:p>
          <a:endParaRPr lang="ru-RU"/>
        </a:p>
      </dgm:t>
    </dgm:pt>
    <dgm:pt modelId="{85B7F6F7-05DC-4C15-A5A6-D6D85AC0F412}" type="pres">
      <dgm:prSet presAssocID="{41D9D0C5-6E10-43CF-9817-C19910D85CA6}" presName="Name5" presStyleLbl="vennNode1" presStyleIdx="2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D631B-DC5E-4033-89E4-1F5FBD5C268E}" type="pres">
      <dgm:prSet presAssocID="{7C75D50B-D533-488F-BA1A-27C76FB20F5D}" presName="space" presStyleCnt="0"/>
      <dgm:spPr/>
      <dgm:t>
        <a:bodyPr/>
        <a:lstStyle/>
        <a:p>
          <a:endParaRPr lang="ru-RU"/>
        </a:p>
      </dgm:t>
    </dgm:pt>
    <dgm:pt modelId="{FE535DCA-058F-47D1-8CDE-48AB1F69BAA9}" type="pres">
      <dgm:prSet presAssocID="{3375B2FF-4FB9-4324-997D-6C0E826590C8}" presName="Name5" presStyleLbl="vennNode1" presStyleIdx="3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0E757-7BEA-4EA0-9AE8-996CD81A242E}" type="pres">
      <dgm:prSet presAssocID="{CA00AEB8-8D2A-4A84-8A54-019387A64D34}" presName="space" presStyleCnt="0"/>
      <dgm:spPr/>
      <dgm:t>
        <a:bodyPr/>
        <a:lstStyle/>
        <a:p>
          <a:endParaRPr lang="ru-RU"/>
        </a:p>
      </dgm:t>
    </dgm:pt>
    <dgm:pt modelId="{E1C6D28C-78F1-442F-8ED8-38DFA03C6E34}" type="pres">
      <dgm:prSet presAssocID="{03CBFAB4-0EE2-4256-908D-C4510584B402}" presName="Name5" presStyleLbl="vennNode1" presStyleIdx="4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8AC60-EC40-4941-9FEB-F0BAE04EAFE9}" type="pres">
      <dgm:prSet presAssocID="{85732705-4090-4FDA-AE66-AB9B94AB2E10}" presName="space" presStyleCnt="0"/>
      <dgm:spPr/>
      <dgm:t>
        <a:bodyPr/>
        <a:lstStyle/>
        <a:p>
          <a:endParaRPr lang="ru-RU"/>
        </a:p>
      </dgm:t>
    </dgm:pt>
    <dgm:pt modelId="{36572AAC-A544-49B4-BBCA-C6F991100DBB}" type="pres">
      <dgm:prSet presAssocID="{F21AA9B5-8852-4B45-8FAC-C76E92D4C696}" presName="Name5" presStyleLbl="vennNode1" presStyleIdx="5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C724E-549A-4D76-81F4-06C275FDC463}" type="pres">
      <dgm:prSet presAssocID="{D98ADBEA-F1E6-41BB-A340-EE547A56DED8}" presName="space" presStyleCnt="0"/>
      <dgm:spPr/>
      <dgm:t>
        <a:bodyPr/>
        <a:lstStyle/>
        <a:p>
          <a:endParaRPr lang="ru-RU"/>
        </a:p>
      </dgm:t>
    </dgm:pt>
    <dgm:pt modelId="{181B4927-B437-4F76-A32D-FDF3AFE0FC12}" type="pres">
      <dgm:prSet presAssocID="{50699B64-1798-404B-BD5D-6FC542C194B2}" presName="Name5" presStyleLbl="vennNode1" presStyleIdx="6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2109C-7527-447D-AA32-C623FC29D0AF}" type="presOf" srcId="{3375B2FF-4FB9-4324-997D-6C0E826590C8}" destId="{FE535DCA-058F-47D1-8CDE-48AB1F69BAA9}" srcOrd="0" destOrd="0" presId="urn:microsoft.com/office/officeart/2005/8/layout/venn3"/>
    <dgm:cxn modelId="{AE703847-F9E9-4D0A-9488-2E8197022C65}" srcId="{7DB8F9E6-A544-4E1B-ADED-CB7438F9E871}" destId="{50699B64-1798-404B-BD5D-6FC542C194B2}" srcOrd="6" destOrd="0" parTransId="{40EAA7C7-5ECA-4F2B-9223-F39AF21A188A}" sibTransId="{31CB9534-08EE-48B9-9833-40CFDD088F15}"/>
    <dgm:cxn modelId="{9B96611A-4CBC-4A12-8FFE-2A1AF87A410D}" srcId="{7DB8F9E6-A544-4E1B-ADED-CB7438F9E871}" destId="{41D9D0C5-6E10-43CF-9817-C19910D85CA6}" srcOrd="2" destOrd="0" parTransId="{D5014BB4-B62C-45AB-AB28-F3D23082EAFF}" sibTransId="{7C75D50B-D533-488F-BA1A-27C76FB20F5D}"/>
    <dgm:cxn modelId="{6CACB7A6-B836-4E4A-B3FE-71C93156E0FF}" type="presOf" srcId="{E159864E-639D-4CCC-8D23-943127960679}" destId="{E767FE35-0AB2-42E4-A769-667DD32FA490}" srcOrd="0" destOrd="0" presId="urn:microsoft.com/office/officeart/2005/8/layout/venn3"/>
    <dgm:cxn modelId="{524ABEEC-854C-4ABE-8A26-D054A4F917C5}" type="presOf" srcId="{9DE7299E-2A56-4ED1-A2AC-B0803448BC66}" destId="{239D9364-7536-41D0-AD45-EA112961BCA5}" srcOrd="0" destOrd="0" presId="urn:microsoft.com/office/officeart/2005/8/layout/venn3"/>
    <dgm:cxn modelId="{71D2B534-A98E-4376-9F65-0B5E1483746B}" srcId="{7DB8F9E6-A544-4E1B-ADED-CB7438F9E871}" destId="{9DE7299E-2A56-4ED1-A2AC-B0803448BC66}" srcOrd="1" destOrd="0" parTransId="{337DCBD2-F8FE-4BAA-B479-53A7C0825719}" sibTransId="{2220C06A-782D-4C86-8D36-F2BE1A98E647}"/>
    <dgm:cxn modelId="{56544A2A-A363-48FD-9091-94121C73731F}" srcId="{7DB8F9E6-A544-4E1B-ADED-CB7438F9E871}" destId="{F21AA9B5-8852-4B45-8FAC-C76E92D4C696}" srcOrd="5" destOrd="0" parTransId="{05A45D66-EB3C-457D-B338-47DBB578A8BC}" sibTransId="{D98ADBEA-F1E6-41BB-A340-EE547A56DED8}"/>
    <dgm:cxn modelId="{E23952D6-65E6-492C-8B8B-71B751543A65}" type="presOf" srcId="{F21AA9B5-8852-4B45-8FAC-C76E92D4C696}" destId="{36572AAC-A544-49B4-BBCA-C6F991100DBB}" srcOrd="0" destOrd="0" presId="urn:microsoft.com/office/officeart/2005/8/layout/venn3"/>
    <dgm:cxn modelId="{9A694C28-0B87-41EF-915C-EAD002EE2430}" type="presOf" srcId="{50699B64-1798-404B-BD5D-6FC542C194B2}" destId="{181B4927-B437-4F76-A32D-FDF3AFE0FC12}" srcOrd="0" destOrd="0" presId="urn:microsoft.com/office/officeart/2005/8/layout/venn3"/>
    <dgm:cxn modelId="{68D2B724-00A9-4B65-8745-2BD6E476DEAA}" type="presOf" srcId="{03CBFAB4-0EE2-4256-908D-C4510584B402}" destId="{E1C6D28C-78F1-442F-8ED8-38DFA03C6E34}" srcOrd="0" destOrd="0" presId="urn:microsoft.com/office/officeart/2005/8/layout/venn3"/>
    <dgm:cxn modelId="{5D1DF3EC-FA70-4189-AF8E-7F4C06E23100}" srcId="{7DB8F9E6-A544-4E1B-ADED-CB7438F9E871}" destId="{E159864E-639D-4CCC-8D23-943127960679}" srcOrd="0" destOrd="0" parTransId="{5F3C9D01-BC0A-4756-BCCA-5754CF4AC0E5}" sibTransId="{302B3A69-6A2C-4360-979A-C4D747D1FCE6}"/>
    <dgm:cxn modelId="{5AF83C87-CAF7-4501-8410-4890199E5338}" type="presOf" srcId="{41D9D0C5-6E10-43CF-9817-C19910D85CA6}" destId="{85B7F6F7-05DC-4C15-A5A6-D6D85AC0F412}" srcOrd="0" destOrd="0" presId="urn:microsoft.com/office/officeart/2005/8/layout/venn3"/>
    <dgm:cxn modelId="{40C8952E-6D6D-46EE-85B4-60B278AA0340}" srcId="{7DB8F9E6-A544-4E1B-ADED-CB7438F9E871}" destId="{3375B2FF-4FB9-4324-997D-6C0E826590C8}" srcOrd="3" destOrd="0" parTransId="{4C27EEAB-8F4B-42C5-9F41-07D904AE1E78}" sibTransId="{CA00AEB8-8D2A-4A84-8A54-019387A64D34}"/>
    <dgm:cxn modelId="{28161EC9-17CA-43ED-8477-A4854CA7782A}" srcId="{7DB8F9E6-A544-4E1B-ADED-CB7438F9E871}" destId="{03CBFAB4-0EE2-4256-908D-C4510584B402}" srcOrd="4" destOrd="0" parTransId="{65A5452A-788B-43DC-96B5-BA9DBF5D0230}" sibTransId="{85732705-4090-4FDA-AE66-AB9B94AB2E10}"/>
    <dgm:cxn modelId="{9E34FD0B-A397-4292-9332-9A0C3A810EF2}" type="presOf" srcId="{7DB8F9E6-A544-4E1B-ADED-CB7438F9E871}" destId="{77FFA452-26AC-48AC-96A6-C77AE6F7BDFA}" srcOrd="0" destOrd="0" presId="urn:microsoft.com/office/officeart/2005/8/layout/venn3"/>
    <dgm:cxn modelId="{9D048216-0E86-448E-A9C6-F4654BFDFD93}" type="presParOf" srcId="{77FFA452-26AC-48AC-96A6-C77AE6F7BDFA}" destId="{E767FE35-0AB2-42E4-A769-667DD32FA490}" srcOrd="0" destOrd="0" presId="urn:microsoft.com/office/officeart/2005/8/layout/venn3"/>
    <dgm:cxn modelId="{7257498F-2D98-4E3F-8818-3D96AB310C37}" type="presParOf" srcId="{77FFA452-26AC-48AC-96A6-C77AE6F7BDFA}" destId="{4DCF5E2C-DFA0-487B-8394-2CB28A05D368}" srcOrd="1" destOrd="0" presId="urn:microsoft.com/office/officeart/2005/8/layout/venn3"/>
    <dgm:cxn modelId="{78010CE3-1F6F-4DD0-AEF7-B7ABEB4CB73F}" type="presParOf" srcId="{77FFA452-26AC-48AC-96A6-C77AE6F7BDFA}" destId="{239D9364-7536-41D0-AD45-EA112961BCA5}" srcOrd="2" destOrd="0" presId="urn:microsoft.com/office/officeart/2005/8/layout/venn3"/>
    <dgm:cxn modelId="{8CD6EEC1-9557-41E3-8E2F-D6358CF76EF6}" type="presParOf" srcId="{77FFA452-26AC-48AC-96A6-C77AE6F7BDFA}" destId="{B96D66C8-A27C-470B-8424-C2E057E73D6D}" srcOrd="3" destOrd="0" presId="urn:microsoft.com/office/officeart/2005/8/layout/venn3"/>
    <dgm:cxn modelId="{1F3F6916-7987-4F0B-BBFF-B6FD3FAA4B57}" type="presParOf" srcId="{77FFA452-26AC-48AC-96A6-C77AE6F7BDFA}" destId="{85B7F6F7-05DC-4C15-A5A6-D6D85AC0F412}" srcOrd="4" destOrd="0" presId="urn:microsoft.com/office/officeart/2005/8/layout/venn3"/>
    <dgm:cxn modelId="{34394B55-E125-43FA-B265-EBBF24A040AF}" type="presParOf" srcId="{77FFA452-26AC-48AC-96A6-C77AE6F7BDFA}" destId="{652D631B-DC5E-4033-89E4-1F5FBD5C268E}" srcOrd="5" destOrd="0" presId="urn:microsoft.com/office/officeart/2005/8/layout/venn3"/>
    <dgm:cxn modelId="{E52B475C-3131-444B-8BFA-0D5D22279843}" type="presParOf" srcId="{77FFA452-26AC-48AC-96A6-C77AE6F7BDFA}" destId="{FE535DCA-058F-47D1-8CDE-48AB1F69BAA9}" srcOrd="6" destOrd="0" presId="urn:microsoft.com/office/officeart/2005/8/layout/venn3"/>
    <dgm:cxn modelId="{40DF991F-A1F6-497F-9A23-2012BA1BE2F4}" type="presParOf" srcId="{77FFA452-26AC-48AC-96A6-C77AE6F7BDFA}" destId="{2E80E757-7BEA-4EA0-9AE8-996CD81A242E}" srcOrd="7" destOrd="0" presId="urn:microsoft.com/office/officeart/2005/8/layout/venn3"/>
    <dgm:cxn modelId="{9302756C-6205-4CE7-BEEC-021FBADB4B24}" type="presParOf" srcId="{77FFA452-26AC-48AC-96A6-C77AE6F7BDFA}" destId="{E1C6D28C-78F1-442F-8ED8-38DFA03C6E34}" srcOrd="8" destOrd="0" presId="urn:microsoft.com/office/officeart/2005/8/layout/venn3"/>
    <dgm:cxn modelId="{9115F19B-522A-4E41-BC64-2CFF92C1C049}" type="presParOf" srcId="{77FFA452-26AC-48AC-96A6-C77AE6F7BDFA}" destId="{50D8AC60-EC40-4941-9FEB-F0BAE04EAFE9}" srcOrd="9" destOrd="0" presId="urn:microsoft.com/office/officeart/2005/8/layout/venn3"/>
    <dgm:cxn modelId="{701230A6-60B6-40B7-9003-3F7EAE4C38EF}" type="presParOf" srcId="{77FFA452-26AC-48AC-96A6-C77AE6F7BDFA}" destId="{36572AAC-A544-49B4-BBCA-C6F991100DBB}" srcOrd="10" destOrd="0" presId="urn:microsoft.com/office/officeart/2005/8/layout/venn3"/>
    <dgm:cxn modelId="{A3A7BB5E-B97C-4C38-9157-CFA4A20E38E3}" type="presParOf" srcId="{77FFA452-26AC-48AC-96A6-C77AE6F7BDFA}" destId="{68AC724E-549A-4D76-81F4-06C275FDC463}" srcOrd="11" destOrd="0" presId="urn:microsoft.com/office/officeart/2005/8/layout/venn3"/>
    <dgm:cxn modelId="{E75D2C1B-E51E-4418-9C16-18E7381DD5B5}" type="presParOf" srcId="{77FFA452-26AC-48AC-96A6-C77AE6F7BDFA}" destId="{181B4927-B437-4F76-A32D-FDF3AFE0FC12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7FE35-0AB2-42E4-A769-667DD32FA490}">
      <dsp:nvSpPr>
        <dsp:cNvPr id="0" name=""/>
        <dsp:cNvSpPr/>
      </dsp:nvSpPr>
      <dsp:spPr>
        <a:xfrm rot="19345310">
          <a:off x="129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5400" rIns="8401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Знания</a:t>
          </a:r>
          <a:endParaRPr lang="ru-RU" sz="2000" b="1" kern="1200" dirty="0"/>
        </a:p>
      </dsp:txBody>
      <dsp:txXfrm>
        <a:off x="224865" y="540378"/>
        <a:ext cx="1079482" cy="1079482"/>
      </dsp:txXfrm>
    </dsp:sp>
    <dsp:sp modelId="{239D9364-7536-41D0-AD45-EA112961BCA5}">
      <dsp:nvSpPr>
        <dsp:cNvPr id="0" name=""/>
        <dsp:cNvSpPr/>
      </dsp:nvSpPr>
      <dsp:spPr>
        <a:xfrm rot="19345310">
          <a:off x="1222592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5400" rIns="8401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Умения</a:t>
          </a:r>
          <a:endParaRPr lang="ru-RU" sz="2000" b="1" kern="1200"/>
        </a:p>
      </dsp:txBody>
      <dsp:txXfrm>
        <a:off x="1446160" y="540378"/>
        <a:ext cx="1079482" cy="1079482"/>
      </dsp:txXfrm>
    </dsp:sp>
    <dsp:sp modelId="{85B7F6F7-05DC-4C15-A5A6-D6D85AC0F412}">
      <dsp:nvSpPr>
        <dsp:cNvPr id="0" name=""/>
        <dsp:cNvSpPr/>
      </dsp:nvSpPr>
      <dsp:spPr>
        <a:xfrm rot="19345310">
          <a:off x="244388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5400" rIns="8401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Навыки</a:t>
          </a:r>
          <a:endParaRPr lang="ru-RU" sz="2000" b="1" kern="1200" dirty="0"/>
        </a:p>
      </dsp:txBody>
      <dsp:txXfrm>
        <a:off x="2667455" y="540378"/>
        <a:ext cx="1079482" cy="1079482"/>
      </dsp:txXfrm>
    </dsp:sp>
    <dsp:sp modelId="{FE535DCA-058F-47D1-8CDE-48AB1F69BAA9}">
      <dsp:nvSpPr>
        <dsp:cNvPr id="0" name=""/>
        <dsp:cNvSpPr/>
      </dsp:nvSpPr>
      <dsp:spPr>
        <a:xfrm rot="19345310">
          <a:off x="3665182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2860" rIns="8401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 </a:t>
          </a:r>
          <a:r>
            <a:rPr lang="ru-RU" sz="1800" b="1" kern="1200" dirty="0" err="1" smtClean="0"/>
            <a:t>интел-лекта</a:t>
          </a:r>
          <a:endParaRPr lang="ru-RU" sz="1800" b="1" kern="1200" dirty="0"/>
        </a:p>
      </dsp:txBody>
      <dsp:txXfrm>
        <a:off x="3888750" y="540378"/>
        <a:ext cx="1079482" cy="1079482"/>
      </dsp:txXfrm>
    </dsp:sp>
    <dsp:sp modelId="{E1C6D28C-78F1-442F-8ED8-38DFA03C6E34}">
      <dsp:nvSpPr>
        <dsp:cNvPr id="0" name=""/>
        <dsp:cNvSpPr/>
      </dsp:nvSpPr>
      <dsp:spPr>
        <a:xfrm rot="19345310">
          <a:off x="488647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2860" rIns="8401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Нравст</a:t>
          </a:r>
          <a:r>
            <a:rPr lang="ru-RU" sz="1800" b="1" kern="1200" dirty="0" smtClean="0"/>
            <a:t>-венное </a:t>
          </a:r>
          <a:r>
            <a:rPr lang="ru-RU" sz="1800" b="1" kern="1200" dirty="0" err="1" smtClean="0"/>
            <a:t>разви-тие</a:t>
          </a:r>
          <a:endParaRPr lang="ru-RU" sz="1800" b="1" kern="1200" dirty="0"/>
        </a:p>
      </dsp:txBody>
      <dsp:txXfrm>
        <a:off x="5110045" y="540378"/>
        <a:ext cx="1079482" cy="1079482"/>
      </dsp:txXfrm>
    </dsp:sp>
    <dsp:sp modelId="{36572AAC-A544-49B4-BBCA-C6F991100DBB}">
      <dsp:nvSpPr>
        <dsp:cNvPr id="0" name=""/>
        <dsp:cNvSpPr/>
      </dsp:nvSpPr>
      <dsp:spPr>
        <a:xfrm rot="19345310">
          <a:off x="6107772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0320" rIns="8401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Миро-</a:t>
          </a:r>
          <a:r>
            <a:rPr lang="ru-RU" sz="1600" b="1" kern="1200" dirty="0" err="1" smtClean="0"/>
            <a:t>воззре</a:t>
          </a:r>
          <a:r>
            <a:rPr lang="ru-RU" sz="1600" b="1" kern="1200" dirty="0" smtClean="0"/>
            <a:t>-</a:t>
          </a:r>
          <a:r>
            <a:rPr lang="ru-RU" sz="1600" b="1" kern="1200" dirty="0" err="1" smtClean="0"/>
            <a:t>ние</a:t>
          </a:r>
          <a:endParaRPr lang="ru-RU" sz="1600" b="1" kern="1200" dirty="0"/>
        </a:p>
      </dsp:txBody>
      <dsp:txXfrm>
        <a:off x="6331340" y="540378"/>
        <a:ext cx="1079482" cy="1079482"/>
      </dsp:txXfrm>
    </dsp:sp>
    <dsp:sp modelId="{181B4927-B437-4F76-A32D-FDF3AFE0FC12}">
      <dsp:nvSpPr>
        <dsp:cNvPr id="0" name=""/>
        <dsp:cNvSpPr/>
      </dsp:nvSpPr>
      <dsp:spPr>
        <a:xfrm rot="19345310">
          <a:off x="732906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0320" rIns="8401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Способы и формы общения людей</a:t>
          </a:r>
          <a:endParaRPr lang="ru-RU" sz="1600" b="1" kern="1200" dirty="0"/>
        </a:p>
      </dsp:txBody>
      <dsp:txXfrm>
        <a:off x="7552635" y="540378"/>
        <a:ext cx="1079482" cy="10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E820FF-B69B-4EDE-A770-248DF2919F3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png"/><Relationship Id="rId15" Type="http://schemas.openxmlformats.org/officeDocument/2006/relationships/image" Target="../media/image10.jpeg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4632" cy="23275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Информационная культура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fld id="{F7858751-05B3-45CC-AE42-5CBD004EC174}" type="datetime1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23.01.2012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0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532037"/>
            <a:ext cx="8640960" cy="3633267"/>
          </a:xfrm>
        </p:spPr>
        <p:txBody>
          <a:bodyPr>
            <a:noAutofit/>
          </a:bodyPr>
          <a:lstStyle/>
          <a:p>
            <a:pPr algn="just">
              <a:buFont typeface="Calibri" pitchFamily="34" charset="0"/>
              <a:buChar char="—"/>
            </a:pPr>
            <a:r>
              <a:rPr lang="ru-RU" sz="3200" dirty="0" smtClean="0"/>
              <a:t>знания </a:t>
            </a:r>
            <a:r>
              <a:rPr lang="ru-RU" sz="3200" dirty="0"/>
              <a:t>и умения в области информационных и коммуникационных технологий, а также знание и соблюдение юридических и этических норм при работе с информацией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Информационная культура </a:t>
            </a:r>
          </a:p>
        </p:txBody>
      </p:sp>
    </p:spTree>
    <p:extLst>
      <p:ext uri="{BB962C8B-B14F-4D97-AF65-F5344CB8AC3E}">
        <p14:creationId xmlns:p14="http://schemas.microsoft.com/office/powerpoint/2010/main" val="2272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7" cy="4680520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</a:rPr>
              <a:t>Не забывайте давать названия своим </a:t>
            </a:r>
            <a:r>
              <a:rPr lang="ru-RU" dirty="0" smtClean="0">
                <a:solidFill>
                  <a:schemeClr val="tx1"/>
                </a:solidFill>
              </a:rPr>
              <a:t>письмам. Избегайте </a:t>
            </a:r>
            <a:r>
              <a:rPr lang="ru-RU" dirty="0">
                <a:solidFill>
                  <a:schemeClr val="tx1"/>
                </a:solidFill>
              </a:rPr>
              <a:t>бессмысленных </a:t>
            </a:r>
            <a:r>
              <a:rPr lang="ru-RU" dirty="0" smtClean="0">
                <a:solidFill>
                  <a:schemeClr val="tx1"/>
                </a:solidFill>
              </a:rPr>
              <a:t>названий.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 пишите весь текст заглавными </a:t>
            </a:r>
            <a:r>
              <a:rPr lang="ru-RU" dirty="0" smtClean="0">
                <a:solidFill>
                  <a:schemeClr val="tx1"/>
                </a:solidFill>
              </a:rPr>
              <a:t>буквами: </a:t>
            </a:r>
            <a:r>
              <a:rPr lang="ru-RU" dirty="0">
                <a:solidFill>
                  <a:schemeClr val="tx1"/>
                </a:solidFill>
              </a:rPr>
              <a:t>БОЛЬШИЕ БУКВЫ </a:t>
            </a:r>
            <a:r>
              <a:rPr lang="ru-RU" dirty="0" smtClean="0">
                <a:solidFill>
                  <a:schemeClr val="tx1"/>
                </a:solidFill>
              </a:rPr>
              <a:t>воспринимаются </a:t>
            </a:r>
            <a:r>
              <a:rPr lang="ru-RU" dirty="0">
                <a:solidFill>
                  <a:schemeClr val="tx1"/>
                </a:solidFill>
              </a:rPr>
              <a:t>как </a:t>
            </a:r>
            <a:r>
              <a:rPr lang="ru-RU" dirty="0" smtClean="0">
                <a:solidFill>
                  <a:schemeClr val="tx1"/>
                </a:solidFill>
              </a:rPr>
              <a:t>КРИК + текст тяжело читать. 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Старайтесь не допускать грамматических ошибок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Включайте </a:t>
            </a:r>
            <a:r>
              <a:rPr lang="ru-RU" dirty="0" smtClean="0">
                <a:solidFill>
                  <a:schemeClr val="tx1"/>
                </a:solidFill>
              </a:rPr>
              <a:t>отрывки </a:t>
            </a:r>
            <a:r>
              <a:rPr lang="ru-RU" dirty="0">
                <a:solidFill>
                  <a:schemeClr val="tx1"/>
                </a:solidFill>
              </a:rPr>
              <a:t>оригинального текста в ваш ответ, и адресат легче поймет, о чем идет речь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Не рассылайте спам – нежелательную рекламную рассылку.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Не пересылайте по почте файлы больших объемов, без предварительного согласования.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этикета для электронной почты</a:t>
            </a:r>
          </a:p>
        </p:txBody>
      </p:sp>
    </p:spTree>
    <p:extLst>
      <p:ext uri="{BB962C8B-B14F-4D97-AF65-F5344CB8AC3E}">
        <p14:creationId xmlns:p14="http://schemas.microsoft.com/office/powerpoint/2010/main" val="3295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53650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Рекомендуется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выбирать ник, не оскорбляющий других участников чата.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Избегать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нейтральных имен.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Обращаясь к кому-либо, пишут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начале фразы.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следует многократно писать одну и ту же фразу, забивая эфир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Следует осторожно использовать экзотические смайлики – вас могут не понять.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Уходя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чата, принято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прощаться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собеседниками.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этикета для общения в чате</a:t>
            </a:r>
          </a:p>
        </p:txBody>
      </p:sp>
    </p:spTree>
    <p:extLst>
      <p:ext uri="{BB962C8B-B14F-4D97-AF65-F5344CB8AC3E}">
        <p14:creationId xmlns:p14="http://schemas.microsoft.com/office/powerpoint/2010/main" val="39212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892480" cy="4464496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форуме общается большое количество разных людей, связанных общими интересами. Следует быть тактичным и корректным в своих высказываниях. 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Отправляя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сообщение на форум, вы по умолчанию отвечаете на заданную тему форума. Обращаясь к кому-либо конкретному, пишите его ник в начале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фразы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 на форуме впервые, почитайте и полистайте архив старых сообщений. Возможно, именно там вы найдете ответ на вопрос, который хотели задать.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злоупотребляйте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цитированием.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этикета для общения на форуме</a:t>
            </a:r>
          </a:p>
        </p:txBody>
      </p:sp>
    </p:spTree>
    <p:extLst>
      <p:ext uri="{BB962C8B-B14F-4D97-AF65-F5344CB8AC3E}">
        <p14:creationId xmlns:p14="http://schemas.microsoft.com/office/powerpoint/2010/main" val="1549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066896" cy="221474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работу! Будьте культурными и успешными!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86914" y="260648"/>
            <a:ext cx="4833558" cy="9398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то, как вы собираете, организуете и используете информацию, определяет, победите вы или проиграете.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Учитель\Мои документы\Мои рисунки\Организатор клипов (Microsoft)\j042806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397857" cy="20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07014"/>
              </p:ext>
            </p:extLst>
          </p:nvPr>
        </p:nvGraphicFramePr>
        <p:xfrm>
          <a:off x="179513" y="1700808"/>
          <a:ext cx="8784975" cy="49685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4215"/>
                <a:gridCol w="1440160"/>
                <a:gridCol w="1512168"/>
                <a:gridCol w="1944216"/>
                <a:gridCol w="1944216"/>
              </a:tblGrid>
              <a:tr h="11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Основное направление деятельности общества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Способы передачи 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Носители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Устройства для обработки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0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Овладение…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Овладение…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Овладение…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развития человеческого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2499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686126"/>
              </p:ext>
            </p:extLst>
          </p:nvPr>
        </p:nvGraphicFramePr>
        <p:xfrm>
          <a:off x="179513" y="1700808"/>
          <a:ext cx="8784975" cy="49685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4215"/>
                <a:gridCol w="1440160"/>
                <a:gridCol w="1512168"/>
                <a:gridCol w="1944216"/>
                <a:gridCol w="1944216"/>
              </a:tblGrid>
              <a:tr h="11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Основное направление деятельности общества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Способы передачи 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Носители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Устройства для обработки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0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веществом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Язык жестов, разговорная речь, письменность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Наскальные рисунки, глиняные таблички, папирусы, пергамент, бумага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Счетные палочки, абак, счеты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развития человеческого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852936"/>
            <a:ext cx="1296144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852936"/>
            <a:ext cx="1368152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85293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285293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587020"/>
              </p:ext>
            </p:extLst>
          </p:nvPr>
        </p:nvGraphicFramePr>
        <p:xfrm>
          <a:off x="179513" y="1700808"/>
          <a:ext cx="8784975" cy="49685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4215"/>
                <a:gridCol w="1440160"/>
                <a:gridCol w="1512168"/>
                <a:gridCol w="1944216"/>
                <a:gridCol w="1944216"/>
              </a:tblGrid>
              <a:tr h="11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Основное направление деятельности общества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Способы передачи 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Носители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Устройства для обработки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0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веществом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Язык жестов, разговорная речь, письменность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Наскальные рисунки, глиняные таблички, папирусы, пергамент, бумага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Счетные палочки, абак, счеты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энергией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Телеграф, телефон, радио, телевидение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Печатные книги, пластинки, </a:t>
                      </a:r>
                      <a:r>
                        <a:rPr lang="ru-RU" sz="1600" dirty="0" smtClean="0">
                          <a:effectLst/>
                        </a:rPr>
                        <a:t>кинопленка, </a:t>
                      </a:r>
                      <a:r>
                        <a:rPr lang="ru-RU" sz="1600" dirty="0">
                          <a:effectLst/>
                        </a:rPr>
                        <a:t>аудиокассеты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Аналитическая машина </a:t>
                      </a:r>
                      <a:r>
                        <a:rPr lang="ru-RU" sz="1600" dirty="0" smtClean="0">
                          <a:effectLst/>
                        </a:rPr>
                        <a:t>Беббиджа, механический калькулятор – арифмометр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развития человеческого общества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429110"/>
            <a:ext cx="1296144" cy="137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429110"/>
            <a:ext cx="1368152" cy="137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429110"/>
            <a:ext cx="1800200" cy="137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429110"/>
            <a:ext cx="1800200" cy="137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57923"/>
              </p:ext>
            </p:extLst>
          </p:nvPr>
        </p:nvGraphicFramePr>
        <p:xfrm>
          <a:off x="179513" y="1700808"/>
          <a:ext cx="8784975" cy="49685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4215"/>
                <a:gridCol w="1440160"/>
                <a:gridCol w="1512168"/>
                <a:gridCol w="1944216"/>
                <a:gridCol w="1944216"/>
              </a:tblGrid>
              <a:tr h="11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Основное направление деятельности общества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Способы передачи 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Носители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Устройства для обработки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0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веществом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Язык жестов, разговорная речь, письменность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Наскальные рисунки, глиняные таблички, папирусы, пергамент, бумага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Счетные палочки, абак, счеты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энергией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Телеграф, телефон, радио, телевидение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Печатные книги, пластинки, </a:t>
                      </a:r>
                      <a:r>
                        <a:rPr lang="ru-RU" sz="1600" dirty="0" smtClean="0">
                          <a:effectLst/>
                        </a:rPr>
                        <a:t>кинопленка, </a:t>
                      </a:r>
                      <a:r>
                        <a:rPr lang="ru-RU" sz="1600" dirty="0">
                          <a:effectLst/>
                        </a:rPr>
                        <a:t>аудиокассеты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Аналитическая машина </a:t>
                      </a:r>
                      <a:r>
                        <a:rPr lang="ru-RU" sz="1600" dirty="0" smtClean="0">
                          <a:effectLst/>
                        </a:rPr>
                        <a:t>Беббиджа, механический калькулятор – арифмометр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информацией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Компьютерные сети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Дискеты, </a:t>
                      </a:r>
                      <a:r>
                        <a:rPr lang="en-US" sz="1600" dirty="0">
                          <a:effectLst/>
                        </a:rPr>
                        <a:t>CD</a:t>
                      </a:r>
                      <a:r>
                        <a:rPr lang="ru-RU" sz="1600" dirty="0">
                          <a:effectLst/>
                        </a:rPr>
                        <a:t>-диски, </a:t>
                      </a:r>
                      <a:r>
                        <a:rPr lang="en-US" sz="1600" dirty="0">
                          <a:effectLst/>
                        </a:rPr>
                        <a:t>DVD</a:t>
                      </a:r>
                      <a:r>
                        <a:rPr lang="ru-RU" sz="1600" dirty="0">
                          <a:effectLst/>
                        </a:rPr>
                        <a:t>-диски, флэш-карты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Персональный компьютер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развития человеческого общества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877272"/>
            <a:ext cx="129614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877272"/>
            <a:ext cx="13681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877272"/>
            <a:ext cx="180020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5877272"/>
            <a:ext cx="180020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Информационный взрыв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71170"/>
              </p:ext>
            </p:extLst>
          </p:nvPr>
        </p:nvGraphicFramePr>
        <p:xfrm>
          <a:off x="179512" y="1412776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836712"/>
            <a:ext cx="7772400" cy="25922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культура?</a:t>
            </a:r>
          </a:p>
        </p:txBody>
      </p:sp>
    </p:spTree>
    <p:extLst>
      <p:ext uri="{BB962C8B-B14F-4D97-AF65-F5344CB8AC3E}">
        <p14:creationId xmlns:p14="http://schemas.microsoft.com/office/powerpoint/2010/main" val="2732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Составляющие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понятия «культура»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58" y="1669126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00" y="1669126"/>
            <a:ext cx="215908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2" y="1700808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66" y="3465184"/>
            <a:ext cx="103872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1" y="3429000"/>
            <a:ext cx="96450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72" y="3429000"/>
            <a:ext cx="10125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8" y="1668000"/>
            <a:ext cx="151682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99" y="3414132"/>
            <a:ext cx="119557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7101157"/>
              </p:ext>
            </p:extLst>
          </p:nvPr>
        </p:nvGraphicFramePr>
        <p:xfrm>
          <a:off x="179512" y="4797152"/>
          <a:ext cx="88569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3" y="3440450"/>
            <a:ext cx="107228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88" y="3429000"/>
            <a:ext cx="106578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6" y="3440450"/>
            <a:ext cx="106578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64" y="3440450"/>
            <a:ext cx="106120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7776864" cy="1200329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Материальные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результаты деятельности людей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226" y="3933056"/>
            <a:ext cx="3888432" cy="646331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907" y="3685523"/>
            <a:ext cx="3888432" cy="1077218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Нормы морали, этикета,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678" y="6165304"/>
            <a:ext cx="7993778" cy="584775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Человеческие силы и способности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Составляющие информационной культуры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2756630"/>
            <a:ext cx="6552728" cy="2184538"/>
            <a:chOff x="1259632" y="2756630"/>
            <a:chExt cx="6552728" cy="2184538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3491880" y="2756630"/>
              <a:ext cx="2088232" cy="103241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/>
                <a:t>Произведения искусства</a:t>
              </a:r>
              <a:endParaRPr lang="ru-RU" b="1" dirty="0"/>
            </a:p>
          </p:txBody>
        </p:sp>
        <p:sp>
          <p:nvSpPr>
            <p:cNvPr id="12" name="Прямоугольник с двумя скругленными противолежащими углами 11"/>
            <p:cNvSpPr/>
            <p:nvPr/>
          </p:nvSpPr>
          <p:spPr>
            <a:xfrm>
              <a:off x="1259632" y="2756630"/>
              <a:ext cx="2088232" cy="103241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/>
                <a:t>Механизмы машины </a:t>
              </a:r>
              <a:r>
                <a:rPr lang="ru-RU" b="1" dirty="0" smtClean="0"/>
                <a:t>устройства</a:t>
              </a:r>
              <a:endParaRPr lang="ru-RU" b="1" dirty="0"/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5724128" y="2756630"/>
              <a:ext cx="2088232" cy="103241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/>
                <a:t>Способы и формы общения людей</a:t>
              </a:r>
              <a:endParaRPr lang="ru-RU" b="1" dirty="0"/>
            </a:p>
          </p:txBody>
        </p:sp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1979712" y="3861048"/>
              <a:ext cx="2520280" cy="108012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/>
                <a:t>Знания, умения, навыки</a:t>
              </a:r>
              <a:endParaRPr lang="ru-RU" sz="2400" b="1" dirty="0"/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4588768" y="3861048"/>
              <a:ext cx="2520280" cy="108012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/>
                <a:t>Нормы морали, этикета, права</a:t>
              </a:r>
              <a:endParaRPr lang="ru-RU" sz="2400" b="1" dirty="0"/>
            </a:p>
          </p:txBody>
        </p:sp>
      </p:grpSp>
      <p:sp>
        <p:nvSpPr>
          <p:cNvPr id="20" name="Скругленная прямоугольная выноска 19"/>
          <p:cNvSpPr/>
          <p:nvPr/>
        </p:nvSpPr>
        <p:spPr>
          <a:xfrm>
            <a:off x="251520" y="1700808"/>
            <a:ext cx="2304256" cy="936104"/>
          </a:xfrm>
          <a:prstGeom prst="wedgeRoundRectCallout">
            <a:avLst>
              <a:gd name="adj1" fmla="val 38770"/>
              <a:gd name="adj2" fmla="val 6694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Компьютер, сотовый телефон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843808" y="1643953"/>
            <a:ext cx="2880320" cy="936104"/>
          </a:xfrm>
          <a:prstGeom prst="wedgeRoundRectCallout">
            <a:avLst>
              <a:gd name="adj1" fmla="val 4683"/>
              <a:gd name="adj2" fmla="val 699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графика, электронная музыка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848908" y="1639834"/>
            <a:ext cx="3043572" cy="936104"/>
          </a:xfrm>
          <a:prstGeom prst="wedgeRoundRectCallout">
            <a:avLst>
              <a:gd name="adj1" fmla="val -19285"/>
              <a:gd name="adj2" fmla="val 699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коммуникационные технологии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(чат, форум,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скайп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т.д.)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07504" y="5157192"/>
            <a:ext cx="4363888" cy="1584176"/>
          </a:xfrm>
          <a:prstGeom prst="wedgeRoundRectCallout">
            <a:avLst>
              <a:gd name="adj1" fmla="val 34991"/>
              <a:gd name="adj2" fmla="val -6568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в области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информационных технологий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(обработка текста, звука; поиск информации в сети и базах данных…)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588768" y="5157192"/>
            <a:ext cx="4519736" cy="1584176"/>
          </a:xfrm>
          <a:prstGeom prst="wedgeRoundRectCallout">
            <a:avLst>
              <a:gd name="adj1" fmla="val -39987"/>
              <a:gd name="adj2" fmla="val -6542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защите информации,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использование нелицензионного ПО, пропаганду насилия, терроризмы и т.д.;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 общении в сети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5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695</TotalTime>
  <Words>617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Информационная культура</vt:lpstr>
      <vt:lpstr>Этапы развития человеческого общества</vt:lpstr>
      <vt:lpstr>Этапы развития человеческого общества</vt:lpstr>
      <vt:lpstr>Этапы развития человеческого общества</vt:lpstr>
      <vt:lpstr>Этапы развития человеческого общества</vt:lpstr>
      <vt:lpstr>Информационный взрыв</vt:lpstr>
      <vt:lpstr>Что такое культура?</vt:lpstr>
      <vt:lpstr>Составляющие  понятия «культура»</vt:lpstr>
      <vt:lpstr>Составляющие информационной культуры</vt:lpstr>
      <vt:lpstr>Информационная культура </vt:lpstr>
      <vt:lpstr>Правила этикета для электронной почты</vt:lpstr>
      <vt:lpstr>Правила этикета для общения в чате</vt:lpstr>
      <vt:lpstr>Правила этикета для общения на форуме</vt:lpstr>
      <vt:lpstr>Спасибо за работу! Будьте культурными и успешными!</vt:lpstr>
    </vt:vector>
  </TitlesOfParts>
  <Company>МОУ "СОШ №10"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культура</dc:title>
  <dc:creator>Учитель информатики</dc:creator>
  <cp:lastModifiedBy>Admin</cp:lastModifiedBy>
  <cp:revision>50</cp:revision>
  <cp:lastPrinted>2012-01-21T06:35:52Z</cp:lastPrinted>
  <dcterms:created xsi:type="dcterms:W3CDTF">2012-01-18T03:55:57Z</dcterms:created>
  <dcterms:modified xsi:type="dcterms:W3CDTF">2012-01-23T18:47:30Z</dcterms:modified>
</cp:coreProperties>
</file>