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7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2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FFFF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Овал 51"/>
          <p:cNvSpPr/>
          <p:nvPr/>
        </p:nvSpPr>
        <p:spPr>
          <a:xfrm>
            <a:off x="3500430" y="4857760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53" name="Овал 52"/>
          <p:cNvSpPr/>
          <p:nvPr/>
        </p:nvSpPr>
        <p:spPr>
          <a:xfrm>
            <a:off x="5429256" y="4929198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55" name="Овал 54"/>
          <p:cNvSpPr/>
          <p:nvPr/>
        </p:nvSpPr>
        <p:spPr>
          <a:xfrm>
            <a:off x="6786578" y="4071942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58" name="Овал 57"/>
          <p:cNvSpPr/>
          <p:nvPr/>
        </p:nvSpPr>
        <p:spPr>
          <a:xfrm>
            <a:off x="2714612" y="3500438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59" name="Овал 58"/>
          <p:cNvSpPr/>
          <p:nvPr/>
        </p:nvSpPr>
        <p:spPr>
          <a:xfrm>
            <a:off x="4429124" y="2000240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62" name="Овал 61"/>
          <p:cNvSpPr/>
          <p:nvPr/>
        </p:nvSpPr>
        <p:spPr>
          <a:xfrm>
            <a:off x="7072330" y="2214554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67" name="Овал 66"/>
          <p:cNvSpPr/>
          <p:nvPr/>
        </p:nvSpPr>
        <p:spPr>
          <a:xfrm>
            <a:off x="4572000" y="2000240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69" name="Овал 68"/>
          <p:cNvSpPr/>
          <p:nvPr/>
        </p:nvSpPr>
        <p:spPr>
          <a:xfrm>
            <a:off x="3929058" y="5000636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70" name="Овал 69"/>
          <p:cNvSpPr/>
          <p:nvPr/>
        </p:nvSpPr>
        <p:spPr>
          <a:xfrm>
            <a:off x="5786446" y="5000636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74" name="Овал 73"/>
          <p:cNvSpPr/>
          <p:nvPr/>
        </p:nvSpPr>
        <p:spPr>
          <a:xfrm>
            <a:off x="7358082" y="4357694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cxnSp>
        <p:nvCxnSpPr>
          <p:cNvPr id="87" name="Прямая со стрелкой 86"/>
          <p:cNvCxnSpPr/>
          <p:nvPr/>
        </p:nvCxnSpPr>
        <p:spPr>
          <a:xfrm rot="10800000">
            <a:off x="214282" y="1785926"/>
            <a:ext cx="8572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500958" y="285728"/>
            <a:ext cx="1049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/>
              <a:t>Бибиков</a:t>
            </a:r>
            <a:r>
              <a:rPr lang="ru-RU" sz="1200" dirty="0" smtClean="0"/>
              <a:t> Д.Н.</a:t>
            </a:r>
            <a:endParaRPr lang="ru-RU" sz="1200" dirty="0"/>
          </a:p>
        </p:txBody>
      </p:sp>
      <p:sp>
        <p:nvSpPr>
          <p:cNvPr id="80" name="TextBox 79"/>
          <p:cNvSpPr txBox="1"/>
          <p:nvPr/>
        </p:nvSpPr>
        <p:spPr>
          <a:xfrm>
            <a:off x="2285984" y="0"/>
            <a:ext cx="44745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Пробой диэлектрика.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Ударная ионизация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3" name="Прямая со стрелкой 122"/>
          <p:cNvCxnSpPr/>
          <p:nvPr/>
        </p:nvCxnSpPr>
        <p:spPr>
          <a:xfrm rot="10800000">
            <a:off x="214282" y="3000372"/>
            <a:ext cx="8643998" cy="730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 стрелкой 123"/>
          <p:cNvCxnSpPr/>
          <p:nvPr/>
        </p:nvCxnSpPr>
        <p:spPr>
          <a:xfrm rot="10800000">
            <a:off x="285720" y="4714884"/>
            <a:ext cx="8572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 стрелкой 124"/>
          <p:cNvCxnSpPr/>
          <p:nvPr/>
        </p:nvCxnSpPr>
        <p:spPr>
          <a:xfrm rot="10800000">
            <a:off x="285720" y="6000768"/>
            <a:ext cx="8572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Овал 132"/>
          <p:cNvSpPr/>
          <p:nvPr/>
        </p:nvSpPr>
        <p:spPr>
          <a:xfrm>
            <a:off x="3071802" y="3500438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134" name="Овал 133"/>
          <p:cNvSpPr/>
          <p:nvPr/>
        </p:nvSpPr>
        <p:spPr>
          <a:xfrm>
            <a:off x="7358082" y="2000240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36" name="Овал 35"/>
          <p:cNvSpPr/>
          <p:nvPr/>
        </p:nvSpPr>
        <p:spPr>
          <a:xfrm>
            <a:off x="500034" y="3571876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3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3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3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7118 -0.01852 0.28611 0.05115 0.21285 -0.01505 C 0.21181 -0.01713 0.21111 -0.01968 0.20972 -0.02153 C 0.20833 -0.02338 0.2059 -0.02385 0.20486 -0.0257 C 0.19115 -0.0463 0.20469 -0.03287 0.19358 -0.04306 C 0.18611 -0.05787 0.1901 -0.05301 0.18229 -0.06019 C 0.17951 -0.07037 0.1809 -0.06551 0.17743 -0.0794 C 0.17691 -0.08148 0.17639 -0.0838 0.17587 -0.08588 C 0.17535 -0.08797 0.17413 -0.09236 0.17413 -0.09236 C 0.17465 -0.10973 0.16528 -0.15116 0.18368 -0.15903 C 0.1849 -0.16111 0.18559 -0.16366 0.18715 -0.16551 C 0.18837 -0.16736 0.19063 -0.16783 0.19184 -0.16991 C 0.19288 -0.17176 0.19236 -0.17477 0.19358 -0.17639 C 0.19479 -0.17801 0.1967 -0.17755 0.19844 -0.17848 C 0.20017 -0.17963 0.20122 -0.18218 0.20313 -0.18264 C 0.21337 -0.18519 0.22344 -0.18565 0.23368 -0.18704 C 0.21875 -0.20232 0.2342 -0.18959 0.23715 -0.18704 C 0.28733 -0.19792 0.45816 -0.19977 0.38872 -0.18496 C 0.37865 -0.17616 0.37587 -0.14699 0.38715 -0.1375 C 0.41181 -0.11713 0.44514 -0.13195 0.47413 -0.13102 C 0.47622 -0.1301 0.67847 -0.12963 0.70799 -0.12894 C 0.7158 -0.12223 0.71979 -0.11482 0.72899 -0.11181 C 0.73455 -0.10811 0.74167 -0.10579 0.74653 -0.10093 C 0.7533 -0.09468 0.74948 -0.09329 0.75799 -0.09028 C 0.7684 -0.08658 0.78004 -0.0875 0.79028 -0.08172 C 0.79722 -0.07778 0.80052 -0.07199 0.80642 -0.06667 C 0.81649 -0.05741 0.83976 -0.05857 0.85156 -0.05579 C 0.85573 -0.04746 0.85729 -0.0463 0.86458 -0.04931 C 0.87934 -0.03959 0.88507 -0.04005 0.90156 -0.03658 C 0.90851 -0.03172 0.9132 -0.02894 0.92083 -0.03218 C 0.93004 -0.02986 0.93733 -0.02732 0.94653 -0.0257 C 0.94774 -0.02848 0.95 -0.03426 0.95 -0.03426 " pathEditMode="relative" ptsTypes="fffffffffffffffffffffffffffffffA">
                                      <p:cBhvr>
                                        <p:cTn id="27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8.33333E-6 1.11111E-6 C -0.0052 0.00231 -0.0092 0.00625 -0.0144 0.00856 C -0.02378 0.0169 -0.02673 0.01736 -0.03697 0.02153 C -0.04027 0.02292 -0.0467 0.02569 -0.0467 0.02569 C -0.05503 0.0331 -0.06614 0.03657 -0.07569 0.04074 C -0.0835 0.04421 -0.09617 0.05278 -0.10468 0.0537 C -0.13281 0.05671 -0.1177 0.05509 -0.14999 0.0581 C -0.17083 0.06342 -0.16058 0.06134 -0.18055 0.06458 C -0.1986 0.07037 -0.23124 0.0713 -0.25156 0.07315 C -0.27534 0.08333 -0.30277 0.07523 -0.32725 0.07315 C -0.32881 0.07245 -0.33038 0.0713 -0.33194 0.07083 C -0.33645 0.06967 -0.34079 0.06991 -0.34513 0.06875 C -0.34791 0.06805 -0.36597 0.06134 -0.36597 0.0581 " pathEditMode="relative" ptsTypes="ffffffffffffA">
                                      <p:cBhvr>
                                        <p:cTn id="29" dur="7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0243 0.01898 C 0.00851 0.03102 0.00469 0.0213 0.00729 0.04282 C 0.00868 0.05486 0.01181 0.0669 0.01701 0.07708 C 0.01944 0.08704 0.02083 0.09722 0.02344 0.10718 C 0.02448 0.11157 0.02378 0.11759 0.02656 0.12014 C 0.02812 0.12153 0.02986 0.12315 0.03142 0.12454 C 0.0342 0.13009 0.03576 0.13935 0.03958 0.14375 C 0.04253 0.14722 0.04913 0.15231 0.04913 0.15231 C 0.0526 0.16528 0.04826 0.15301 0.05573 0.16319 C 0.05712 0.16505 0.05799 0.16736 0.05885 0.16968 C 0.05955 0.17176 0.05937 0.17431 0.06042 0.17616 C 0.06302 0.18056 0.06719 0.18287 0.07014 0.18681 C 0.07621 0.175 0.07448 0.18125 0.0717 0.1588 C 0.07101 0.15301 0.06858 0.14167 0.06858 0.14167 C 0.0691 0.12153 0.06493 0.09954 0.0717 0.08148 C 0.07361 0.07639 0.07587 0.07292 0.07986 0.0706 C 0.08299 0.06875 0.08958 0.06644 0.08958 0.06644 C 0.13316 0.06713 0.17656 0.06644 0.22014 0.06852 C 0.22604 0.06875 0.23003 0.0787 0.23628 0.0794 C 0.24965 0.08079 0.26319 0.08079 0.27656 0.08148 C 0.28524 0.08079 0.29392 0.08125 0.30243 0.0794 C 0.30417 0.07894 0.29757 0.0794 0.29757 0.07708 C 0.29757 0.07477 0.30087 0.07569 0.30243 0.075 C 0.3316 0.07824 0.36024 0.0831 0.38958 0.08565 C 0.39392 0.08495 0.39965 0.08796 0.40243 0.08356 C 0.40469 0.08009 0.40017 0.075 0.39913 0.0706 C 0.39861 0.06852 0.39757 0.06435 0.39757 0.06435 C 0.39757 0.06366 0.3974 0.04306 0.40243 0.04051 C 0.40642 0.03843 0.41094 0.03935 0.41528 0.03843 C 0.41806 0.03796 0.42066 0.03657 0.42344 0.03634 C 0.43854 0.03519 0.45347 0.03472 0.46858 0.03403 C 0.49462 0.02292 0.55503 0.02801 0.56528 0.02778 C 0.60538 0.0206 0.64601 0.02708 0.68628 0.0213 C 0.68472 0.01921 0.68142 0.01481 0.68142 0.01481 " pathEditMode="relative" ptsTypes="fffffffffffffffffffffffffffffffffA">
                                      <p:cBhvr>
                                        <p:cTn id="31" dur="5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5.83333E-6 -1.11111E-6 C -0.00138 0.01435 -0.00069 0.02616 -0.00971 0.03449 C -0.01353 0.04167 -0.01388 0.04491 -0.02256 0.04514 C -0.05155 0.04583 -0.08072 0.04653 -0.10971 0.04722 C -0.44044 0.0456 -0.40937 0.04306 -0.56457 0.04306 " pathEditMode="relative" ptsTypes="ffffA">
                                      <p:cBhvr>
                                        <p:cTn id="33" dur="8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4.72222E-6 -4.07407E-6 C -0.00365 -0.01551 -0.00035 -0.01041 -0.00799 -0.01713 C -0.01233 -0.02569 -0.01476 -0.03402 -0.01927 -0.04305 C -0.02032 -0.04513 -0.02257 -0.0493 -0.02257 -0.0493 C -0.02466 -0.05787 -0.02691 -0.06666 -0.029 -0.07523 C -0.0283 -0.09838 -0.03507 -0.12245 -0.02084 -0.13541 C -0.00243 -0.17338 0.04722 -0.14467 0.07257 -0.14398 C 0.07639 -0.14328 0.08038 -0.14375 0.08385 -0.14189 C 0.08837 -0.13958 0.0908 -0.13217 0.09843 -0.13101 C 0.1059 -0.12986 0.11354 -0.12963 0.121 -0.12893 C 0.13073 -0.12476 0.14166 -0.11759 0.15173 -0.11597 C 0.16909 -0.11296 0.21684 -0.11203 0.2243 -0.1118 C 0.24462 -0.10648 0.26319 -0.09398 0.28385 -0.09027 C 0.29479 -0.08564 0.28142 -0.09097 0.3 -0.08588 C 0.30972 -0.08333 0.31927 -0.07615 0.32916 -0.07523 C 0.34045 -0.07407 0.35173 -0.07384 0.36302 -0.07314 C 0.37291 -0.07083 0.38229 -0.06713 0.39201 -0.06435 C 0.39982 -0.05763 0.41024 -0.05578 0.41944 -0.0537 C 0.4243 -0.05092 0.42882 -0.04699 0.43385 -0.04513 C 0.44479 -0.0412 0.45659 -0.03888 0.46788 -0.03657 C 0.47864 -0.03125 0.47083 -0.03426 0.49201 -0.03426 " pathEditMode="relative" ptsTypes="ffffffffffffffffffffA">
                                      <p:cBhvr>
                                        <p:cTn id="35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5.55556E-7 1.11111E-6 C 0.00052 0.00509 0.00104 0.01018 0.00174 0.01504 C 0.00261 0.02083 0.00486 0.03217 0.00486 0.03217 C 0.00434 0.05277 0.01354 0.10763 -0.00955 0.11805 C -0.01284 0.12106 -0.01562 0.12523 -0.01944 0.12685 C -0.01996 0.12708 -0.03802 0.13472 -0.03871 0.13541 C -0.04288 0.13888 -0.04774 0.14513 -0.0533 0.14606 C -0.06059 0.14722 -0.06823 0.14768 -0.07587 0.14838 C -0.08541 0.15092 -0.09392 0.15601 -0.10312 0.15902 C -0.1092 0.16319 -0.11458 0.16481 -0.121 0.16759 C -0.19687 0.16643 -0.25868 0.16481 -0.33055 0.16111 C -0.35486 0.15763 -0.37882 0.15648 -0.40312 0.15463 C -0.41354 0.15115 -0.42465 0.14838 -0.43541 0.14838 " pathEditMode="relative" ptsTypes="ffffffffffffA">
                                      <p:cBhvr>
                                        <p:cTn id="37" dur="8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1.66667E-6 1.85185E-6 C -0.00538 -0.02246 0.00312 0.01111 -0.00486 -0.01296 C -0.01007 -0.02847 -0.00955 -0.04607 -0.02101 -0.05579 C -0.02257 -0.06227 -0.025 -0.06921 -0.02743 -0.07523 C -0.02934 -0.07986 -0.03386 -0.0882 -0.03386 -0.0882 C -0.03646 -0.10255 -0.04011 -0.11713 -0.04358 -0.13125 C -0.04462 -0.13542 -0.0467 -0.14398 -0.0467 -0.14398 C -0.04896 -0.17894 -0.04948 -0.21505 -0.04358 -0.24954 C -0.0415 -0.26111 -0.03906 -0.26829 -0.03386 -0.27732 C -0.03143 -0.28148 -0.02952 -0.28588 -0.02743 -0.29028 C -0.02639 -0.29236 -0.02413 -0.29676 -0.02413 -0.29676 C -0.0224 -0.30648 -0.0217 -0.31065 -0.01441 -0.31389 C 0.16094 -0.31065 0.05833 -0.32662 0.11302 -0.30324 C 0.11458 -0.30185 0.11597 -0.29977 0.11771 -0.29884 C 0.12083 -0.29699 0.12743 -0.29468 0.12743 -0.29468 C 0.13611 -0.28681 0.14479 -0.28334 0.15486 -0.27963 C 0.16458 -0.27616 0.17361 -0.26968 0.18385 -0.26875 C 0.19739 -0.26759 0.21076 -0.26736 0.2243 -0.26667 C 0.23021 -0.26597 0.23628 -0.26621 0.24201 -0.26459 C 0.25416 -0.26111 0.26632 -0.25046 0.27899 -0.24954 C 0.29566 -0.24815 0.31232 -0.24792 0.32899 -0.24722 C 0.3408 -0.24537 0.35139 -0.24121 0.36302 -0.23866 C 0.39288 -0.22523 0.40139 -0.22755 0.44045 -0.2257 C 0.45399 -0.22384 0.46562 -0.21921 0.47899 -0.21713 C 0.49809 -0.20903 0.47864 -0.21644 0.50173 -0.21065 C 0.50607 -0.20949 0.51458 -0.20648 0.51458 -0.20648 C 0.52743 -0.19769 0.51597 -0.20417 0.53871 -0.2 C 0.54114 -0.19954 0.546 -0.1963 0.54844 -0.1956 C 0.5526 -0.19445 0.56562 -0.19213 0.56944 -0.19144 C 0.57257 -0.19074 0.57587 -0.1882 0.57899 -0.18912 C 0.58038 -0.18959 0.57691 -0.19213 0.57587 -0.19352 " pathEditMode="relative" ptsTypes="ffffffffffffffffffffffffffffffA">
                                      <p:cBhvr>
                                        <p:cTn id="39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-5.27778E-6 4.44444E-6 C -0.00053 0.02662 -0.0007 0.05301 -0.00174 0.07963 C -0.00192 0.08333 -0.0047 0.09028 -0.00643 0.09259 C -0.01615 0.10555 -0.02709 0.11643 -0.03872 0.12685 C -0.03924 0.12731 -0.04775 0.13518 -0.04845 0.13542 C -0.05174 0.1368 -0.05817 0.13981 -0.05817 0.13981 C -0.06667 0.14745 -0.07518 0.15393 -0.0823 0.16342 C -0.0856 0.17755 -0.08108 0.16389 -0.0889 0.17199 C -0.09029 0.17361 -0.09063 0.17662 -0.0922 0.17847 C -0.09723 0.18518 -0.09758 0.18472 -0.10348 0.18704 C -0.10921 0.19236 -0.11581 0.19491 -0.12275 0.19792 C -0.24115 0.19676 -0.35522 0.19097 -0.47258 0.18704 C -0.51233 0.18287 -0.55244 0.17824 -0.59202 0.1743 C -0.61407 0.16921 -0.63386 0.16528 -0.6566 0.16342 C -0.67518 0.15995 -0.69463 0.15903 -0.71303 0.15278 C -0.72275 0.14954 -0.73247 0.14537 -0.74202 0.1419 C -0.74706 0.14005 -0.7566 0.1368 -0.76129 0.13333 C -0.77744 0.12153 -0.76407 0.12616 -0.78074 0.12268 C -0.78803 0.11782 -0.78872 0.11597 -0.78872 0.10532 " pathEditMode="relative" ptsTypes="ffffffffffffffffffA">
                                      <p:cBhvr>
                                        <p:cTn id="41" dur="8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3.61111E-6 1.48148E-6 C 0.00034 0.02662 -0.02101 0.12037 0.00972 0.15069 C 0.01458 0.16088 0.01354 0.16759 0.021 0.1743 C 0.02395 0.18634 0.0309 0.19051 0.03715 0.19792 C 0.04444 0.20671 0.05017 0.22176 0.05972 0.22592 C 0.06493 0.23518 0.06805 0.23819 0.07586 0.24305 C 0.08073 0.25 0.08507 0.25023 0.09027 0.25602 C 0.10642 0.27407 0.13073 0.28379 0.15156 0.28819 C 0.15902 0.29213 0.16632 0.29467 0.17413 0.29676 C 0.18003 0.29838 0.19184 0.30116 0.19184 0.30116 C 0.21406 0.29884 0.20954 0.30741 0.21458 0.29467 " pathEditMode="relative" ptsTypes="ffffffffffA">
                                      <p:cBhvr>
                                        <p:cTn id="43" dur="5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3.05556E-6 1.11111E-6 C 0.00816 -0.00347 0.0125 -0.01111 0.01927 -0.01736 C 0.02361 -0.0257 0.0217 -0.02338 0.02899 -0.03009 C 0.03212 -0.0331 0.03872 -0.03866 0.03872 -0.03866 C 0.04028 -0.04167 0.04184 -0.04468 0.04358 -0.04745 C 0.04497 -0.04977 0.04705 -0.05139 0.04844 -0.0537 C 0.05087 -0.05787 0.05486 -0.06667 0.05486 -0.06667 C 0.06094 -0.0919 0.0625 -0.13565 0.04358 -0.15278 C 0.03021 -0.17894 -0.01094 -0.17477 -0.02899 -0.17639 C -0.05122 -0.17847 -0.07292 -0.18241 -0.09514 -0.18495 C -0.11354 -0.19283 -0.13437 -0.19213 -0.1533 -0.19352 C -0.26215 -0.21574 -0.38142 -0.21181 -0.48872 -0.21296 C -0.50816 -0.21528 -0.52726 -0.22083 -0.5467 -0.22361 C -0.62986 -0.22222 -0.63472 -0.23264 -0.68385 -0.21505 C -0.69358 -0.20671 -0.7033 -0.2 -0.71285 -0.19144 C -0.71615 -0.18843 -0.72066 -0.18958 -0.72413 -0.18704 C -0.73299 -0.18056 -0.74132 -0.17245 -0.75 -0.16574 C -0.75833 -0.15926 -0.76684 -0.15556 -0.77587 -0.1507 C -0.78003 -0.14861 -0.78872 -0.1463 -0.78872 -0.1463 C -0.79931 -0.13681 -0.80972 -0.12824 -0.82101 -0.12037 " pathEditMode="relative" ptsTypes="fffffffffffffffffffA">
                                      <p:cBhvr>
                                        <p:cTn id="45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3.88889E-6 4.44444E-6 C -0.00173 -0.00649 -0.00208 -0.01389 -0.00486 -0.01945 C -0.00694 -0.02362 -0.0092 -0.02801 -0.01128 -0.03218 C -0.01232 -0.03426 -0.01458 -0.03866 -0.01458 -0.03866 C -0.01736 -0.05 -0.01527 -0.04329 -0.02257 -0.05811 C -0.02448 -0.06204 -0.02639 -0.07431 -0.02743 -0.07963 C -0.02691 -0.10255 -0.02673 -0.12547 -0.02586 -0.14838 C -0.02569 -0.15371 -0.02378 -0.15834 -0.02257 -0.16343 C -0.02152 -0.16783 -0.02048 -0.172 -0.01944 -0.17639 C -0.01892 -0.17848 -0.01927 -0.18172 -0.01788 -0.18287 C -0.00573 -0.19329 0.01146 -0.19537 0.0257 -0.2 C 0.04132 -0.19931 0.05695 -0.19931 0.07257 -0.19792 C 0.07639 -0.19769 0.0823 -0.19375 0.08542 -0.19144 C 0.08872 -0.18889 0.09514 -0.18287 0.09514 -0.18287 C 0.09896 -0.17477 0.10365 -0.17292 0.10955 -0.16783 C 0.11476 -0.15764 0.12483 -0.15024 0.13386 -0.1463 C 0.14184 -0.13565 0.15452 -0.12686 0.16441 -0.11829 C 0.16875 -0.11459 0.17153 -0.10533 0.17743 -0.10533 " pathEditMode="relative" ptsTypes="fffffffffffffffffA">
                                      <p:cBhvr>
                                        <p:cTn id="47" dur="5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5" grpId="0" animBg="1"/>
      <p:bldP spid="58" grpId="0" animBg="1"/>
      <p:bldP spid="59" grpId="0" animBg="1"/>
      <p:bldP spid="62" grpId="0" animBg="1"/>
      <p:bldP spid="67" grpId="0" animBg="1"/>
      <p:bldP spid="69" grpId="0" animBg="1"/>
      <p:bldP spid="74" grpId="0" animBg="1"/>
      <p:bldP spid="133" grpId="0" animBg="1"/>
      <p:bldP spid="134" grpId="0" animBg="1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14282" y="1428736"/>
            <a:ext cx="8643998" cy="50006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571604" y="4286256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52" name="Овал 51"/>
          <p:cNvSpPr/>
          <p:nvPr/>
        </p:nvSpPr>
        <p:spPr>
          <a:xfrm>
            <a:off x="3500430" y="4857760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53" name="Овал 52"/>
          <p:cNvSpPr/>
          <p:nvPr/>
        </p:nvSpPr>
        <p:spPr>
          <a:xfrm>
            <a:off x="5429256" y="4929198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55" name="Овал 54"/>
          <p:cNvSpPr/>
          <p:nvPr/>
        </p:nvSpPr>
        <p:spPr>
          <a:xfrm>
            <a:off x="6786578" y="4071942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57" name="Овал 56"/>
          <p:cNvSpPr/>
          <p:nvPr/>
        </p:nvSpPr>
        <p:spPr>
          <a:xfrm>
            <a:off x="1785918" y="2143116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58" name="Овал 57"/>
          <p:cNvSpPr/>
          <p:nvPr/>
        </p:nvSpPr>
        <p:spPr>
          <a:xfrm>
            <a:off x="2857488" y="3214686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59" name="Овал 58"/>
          <p:cNvSpPr/>
          <p:nvPr/>
        </p:nvSpPr>
        <p:spPr>
          <a:xfrm>
            <a:off x="4429124" y="2000240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61" name="Овал 60"/>
          <p:cNvSpPr/>
          <p:nvPr/>
        </p:nvSpPr>
        <p:spPr>
          <a:xfrm>
            <a:off x="5929322" y="3357562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62" name="Овал 61"/>
          <p:cNvSpPr/>
          <p:nvPr/>
        </p:nvSpPr>
        <p:spPr>
          <a:xfrm>
            <a:off x="7072330" y="2214554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64" name="Овал 63"/>
          <p:cNvSpPr/>
          <p:nvPr/>
        </p:nvSpPr>
        <p:spPr>
          <a:xfrm>
            <a:off x="2214546" y="2500306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65" name="Овал 64"/>
          <p:cNvSpPr/>
          <p:nvPr/>
        </p:nvSpPr>
        <p:spPr>
          <a:xfrm>
            <a:off x="2000232" y="4500570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67" name="Овал 66"/>
          <p:cNvSpPr/>
          <p:nvPr/>
        </p:nvSpPr>
        <p:spPr>
          <a:xfrm>
            <a:off x="4572000" y="2000240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69" name="Овал 68"/>
          <p:cNvSpPr/>
          <p:nvPr/>
        </p:nvSpPr>
        <p:spPr>
          <a:xfrm>
            <a:off x="3929058" y="5000636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70" name="Овал 69"/>
          <p:cNvSpPr/>
          <p:nvPr/>
        </p:nvSpPr>
        <p:spPr>
          <a:xfrm>
            <a:off x="5786446" y="5000636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71" name="Овал 70"/>
          <p:cNvSpPr/>
          <p:nvPr/>
        </p:nvSpPr>
        <p:spPr>
          <a:xfrm>
            <a:off x="6072198" y="3429000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74" name="Овал 73"/>
          <p:cNvSpPr/>
          <p:nvPr/>
        </p:nvSpPr>
        <p:spPr>
          <a:xfrm>
            <a:off x="7358082" y="4357694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75" name="Овал 74"/>
          <p:cNvSpPr/>
          <p:nvPr/>
        </p:nvSpPr>
        <p:spPr>
          <a:xfrm>
            <a:off x="7143768" y="2214554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cxnSp>
        <p:nvCxnSpPr>
          <p:cNvPr id="87" name="Прямая со стрелкой 86"/>
          <p:cNvCxnSpPr/>
          <p:nvPr/>
        </p:nvCxnSpPr>
        <p:spPr>
          <a:xfrm rot="10800000">
            <a:off x="214282" y="1785926"/>
            <a:ext cx="8572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Овал 48"/>
          <p:cNvSpPr/>
          <p:nvPr/>
        </p:nvSpPr>
        <p:spPr>
          <a:xfrm>
            <a:off x="500034" y="3571876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50" name="Овал 49"/>
          <p:cNvSpPr/>
          <p:nvPr/>
        </p:nvSpPr>
        <p:spPr>
          <a:xfrm>
            <a:off x="2928926" y="3643314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48" name="TextBox 47"/>
          <p:cNvSpPr txBox="1"/>
          <p:nvPr/>
        </p:nvSpPr>
        <p:spPr>
          <a:xfrm>
            <a:off x="7500958" y="285728"/>
            <a:ext cx="1049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/>
              <a:t>Бибиков</a:t>
            </a:r>
            <a:r>
              <a:rPr lang="ru-RU" sz="1200" dirty="0" smtClean="0"/>
              <a:t> Д.Н.</a:t>
            </a:r>
            <a:endParaRPr lang="ru-RU" sz="1200" dirty="0"/>
          </a:p>
        </p:txBody>
      </p:sp>
      <p:sp>
        <p:nvSpPr>
          <p:cNvPr id="80" name="TextBox 79"/>
          <p:cNvSpPr txBox="1"/>
          <p:nvPr/>
        </p:nvSpPr>
        <p:spPr>
          <a:xfrm>
            <a:off x="2357422" y="642918"/>
            <a:ext cx="5131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Самостоятельный разряд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3" name="Прямая со стрелкой 122"/>
          <p:cNvCxnSpPr/>
          <p:nvPr/>
        </p:nvCxnSpPr>
        <p:spPr>
          <a:xfrm rot="10800000">
            <a:off x="214282" y="3000372"/>
            <a:ext cx="8643998" cy="730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 стрелкой 123"/>
          <p:cNvCxnSpPr/>
          <p:nvPr/>
        </p:nvCxnSpPr>
        <p:spPr>
          <a:xfrm rot="10800000">
            <a:off x="285720" y="4714884"/>
            <a:ext cx="8572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 стрелкой 124"/>
          <p:cNvCxnSpPr/>
          <p:nvPr/>
        </p:nvCxnSpPr>
        <p:spPr>
          <a:xfrm rot="10800000">
            <a:off x="285720" y="6000768"/>
            <a:ext cx="8572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Овал 132"/>
          <p:cNvSpPr/>
          <p:nvPr/>
        </p:nvSpPr>
        <p:spPr>
          <a:xfrm>
            <a:off x="3214678" y="3214686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134" name="Овал 133"/>
          <p:cNvSpPr/>
          <p:nvPr/>
        </p:nvSpPr>
        <p:spPr>
          <a:xfrm>
            <a:off x="7358082" y="2000240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135" name="Овал 134"/>
          <p:cNvSpPr/>
          <p:nvPr/>
        </p:nvSpPr>
        <p:spPr>
          <a:xfrm>
            <a:off x="6215074" y="3786190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31" name="Овал 30"/>
          <p:cNvSpPr/>
          <p:nvPr/>
        </p:nvSpPr>
        <p:spPr>
          <a:xfrm>
            <a:off x="652434" y="3724276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32" name="Овал 31"/>
          <p:cNvSpPr/>
          <p:nvPr/>
        </p:nvSpPr>
        <p:spPr>
          <a:xfrm>
            <a:off x="-428660" y="4786322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33" name="Овал 32"/>
          <p:cNvSpPr/>
          <p:nvPr/>
        </p:nvSpPr>
        <p:spPr>
          <a:xfrm>
            <a:off x="-276260" y="4938722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34" name="Овал 33"/>
          <p:cNvSpPr/>
          <p:nvPr/>
        </p:nvSpPr>
        <p:spPr>
          <a:xfrm>
            <a:off x="-123860" y="5091122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36" name="Овал 35"/>
          <p:cNvSpPr/>
          <p:nvPr/>
        </p:nvSpPr>
        <p:spPr>
          <a:xfrm>
            <a:off x="-107157" y="3000372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37" name="Овал 36"/>
          <p:cNvSpPr/>
          <p:nvPr/>
        </p:nvSpPr>
        <p:spPr>
          <a:xfrm>
            <a:off x="9144000" y="2357430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38" name="Овал 37"/>
          <p:cNvSpPr/>
          <p:nvPr/>
        </p:nvSpPr>
        <p:spPr>
          <a:xfrm>
            <a:off x="9144000" y="3071810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39" name="Овал 38"/>
          <p:cNvSpPr/>
          <p:nvPr/>
        </p:nvSpPr>
        <p:spPr>
          <a:xfrm>
            <a:off x="9144000" y="4357694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40" name="Овал 39"/>
          <p:cNvSpPr/>
          <p:nvPr/>
        </p:nvSpPr>
        <p:spPr>
          <a:xfrm>
            <a:off x="9144000" y="5500702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37 0.00208 C 0.11042 0.00208 0.20746 0.00208 0.24601 0.00208 " pathEditMode="relative" ptsTypes="aA">
                                      <p:cBhvr>
                                        <p:cTn id="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repeatCount="indefinite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61111E-6 -1.85185E-6 C 0.14705 -0.00463 0.29427 -0.0081 0.35312 -0.01018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0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7014 -0.05 0.14045 -0.1 0.20782 -0.12291 C 0.27518 -0.14583 0.3691 -0.13541 0.40469 -0.1375 C 0.44028 -0.13958 0.43108 -0.1375 0.42188 -0.13541 " pathEditMode="relative" ptsTypes="aaaA">
                                      <p:cBhvr>
                                        <p:cTn id="19" dur="3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repeatCount="indefinite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1.85185E-6 C -0.20504 -0.02037 -0.40955 -0.04074 -0.49202 -0.05046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" y="-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9" presetClass="exit" presetSubtype="0" repeatCount="indefinite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3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0" presetClass="path" presetSubtype="0" repeatCount="indefinite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33333E-6 -2.96296E-6 C 0.09461 0.01065 0.18923 0.02153 0.22708 0.025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13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repeatCount="indefinite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0781 0.01042 C 0.10591 0.04723 0.22014 0.08449 0.26632 0.09931 " pathEditMode="relative" rAng="0" ptsTypes="aA">
                                      <p:cBhvr>
                                        <p:cTn id="33" dur="5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" y="44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repeatCount="indefinite" accel="50000" decel="5000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0.02343 -0.02083 C -0.11354 0.05764 -0.20364 0.13658 -0.35086 0.13982 C -0.49791 0.14306 -0.70243 0.07037 -0.90677 -0.00162 " pathEditMode="relative" rAng="0" ptsTypes="aaA">
                                      <p:cBhvr>
                                        <p:cTn id="35" dur="3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2" y="82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9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0" presetClass="path" presetSubtype="0" repeatCount="indefinite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625 -0.03102 C 0.13368 -0.02338 0.27396 -0.01667 0.33003 -0.01366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9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repeatCount="indefinite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157 0.00023 C -0.13645 0.05069 -0.2743 0.10138 -0.39409 0.11898 C -0.51388 0.13657 -0.66284 0.10879 -0.71736 0.10648 " pathEditMode="relative" rAng="0" ptsTypes="aaA">
                                      <p:cBhvr>
                                        <p:cTn id="42" dur="3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" y="68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repeatCount="indefinite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0937 0.02106 C 0.08142 -0.00509 0.15365 -0.03125 0.21111 -0.0331 C 0.2684 -0.03496 0.32986 0.00347 0.35347 0.01065 " pathEditMode="relative" rAng="0" ptsTypes="aaA">
                                      <p:cBhvr>
                                        <p:cTn id="4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" y="-28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repeatCount="indefinite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44444E-6 3.33333E-6 C 0.08975 0.02893 0.17968 0.05787 0.28593 0.05208 C 0.39218 0.04629 0.57899 -0.02084 0.6375 -0.03542 " pathEditMode="relative" ptsTypes="aaA">
                                      <p:cBhvr>
                                        <p:cTn id="46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repeatCount="indefinite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94444E-6 -3.33333E-6 C 0.125 -0.05069 0.25018 -0.10139 0.3184 -0.1125 C 0.38663 -0.12361 0.36302 -0.09884 0.4092 -0.06666 C 0.45556 -0.03449 0.53143 0.07408 0.59601 0.08125 C 0.66077 0.08843 0.76354 -0.00555 0.79722 -0.02291 " pathEditMode="relative" rAng="0" ptsTypes="aaaaA">
                                      <p:cBhvr>
                                        <p:cTn id="4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9" y="-18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repeatCount="indefinite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2414 -0.05695 C -0.08194 0.02407 -0.18802 0.10555 -0.36111 0.10879 C -0.5342 0.11227 -0.77482 0.03703 -1.0151 -0.03727 " pathEditMode="relative" rAng="0" ptsTypes="aaA">
                                      <p:cBhvr>
                                        <p:cTn id="50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9500"/>
                            </p:stCondLst>
                            <p:childTnLst>
                              <p:par>
                                <p:cTn id="52" presetID="0" presetClass="path" presetSubtype="0" accel="50000" decel="5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6.94444E-6 -3.33333E-6 C -0.00711 -0.02824 -0.01718 -0.05416 -0.04044 -0.06018 C -0.05937 -0.0581 -0.07742 -0.05902 -0.09513 -0.04953 C -0.11458 -0.03912 -0.13142 -0.01782 -0.14843 -0.00208 C -0.15503 0.00417 -0.15867 0.00949 -0.16614 0.01297 C -0.17569 -0.01203 -0.18298 -0.03125 -0.20329 -0.04097 C -0.22256 -0.03703 -0.21579 -0.03657 -0.22586 -0.01504 C -0.23749 0.00996 -0.24635 0.02523 -0.25485 0.05162 C -0.25885 0.08519 -0.25815 0.11065 -0.26128 0.14838 C -0.26301 0.17014 -0.27152 0.18241 -0.27916 0.2 C -0.29062 0.22616 -0.30346 0.25162 -0.31944 0.27315 C -0.32152 0.28449 -0.32378 0.29306 -0.33228 0.29676 C -0.3493 0.24908 -0.36822 0.20209 -0.38228 0.15278 C -0.3828 0.14838 -0.3835 0.14422 -0.38385 0.13982 C -0.38454 0.13264 -0.38055 0.11574 -0.38558 0.11829 C -0.39183 0.12153 -0.3894 0.13565 -0.39201 0.14398 C -0.39652 0.15787 -0.40433 0.16875 -0.40815 0.18287 C -0.41267 0.14607 -0.40624 0.20463 -0.40815 0.14398 C -0.40885 0.12269 -0.4144 0.1132 -0.41944 0.09468 C -0.4309 0.10463 -0.42013 0.09375 -0.43385 0.12269 C -0.43784 0.13102 -0.44305 0.13797 -0.44687 0.1463 C -0.44965 0.15232 -0.45103 0.15926 -0.45329 0.16551 C -0.45416 0.16783 -0.45537 0.16991 -0.45659 0.17199 C -0.45867 0.1676 -0.46076 0.16343 -0.46319 0.15903 C -0.46614 0.15278 -0.47395 0.16297 -0.47916 0.16551 C -0.52204 0.18704 -0.48576 0.17223 -0.51301 0.18287 C -0.54617 0.17963 -0.54895 0.18218 -0.57256 0.17431 C -0.59392 0.16713 -0.60763 0.15486 -0.63072 0.15486 " pathEditMode="relative" ptsTypes="fffffffffffffffffffffffffffA">
                                      <p:cBhvr>
                                        <p:cTn id="5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C -0.01597 -0.01551 -0.02899 -0.01991 -0.04843 -0.02361 C -0.05989 -0.02153 -0.07152 -0.02199 -0.08229 -0.01713 C -0.08628 -0.01528 -0.0875 -0.00833 -0.09027 -0.0044 C -0.09809 0.00671 -0.10642 0.01713 -0.11441 0.02801 C -0.11875 0.03357 -0.13264 0.04931 -0.13871 0.0537 C -0.14496 0.0581 -0.15816 0.06458 -0.15816 0.06458 C -0.17777 0.05995 -0.15746 0.0669 -0.17899 0.04954 C -0.2026 0.03033 -0.2 0.03333 -0.22257 0.02801 C -0.24132 0.0287 -0.26024 0.02824 -0.27899 0.03009 C -0.29548 0.03171 -0.29305 0.05718 -0.32413 0.03658 " pathEditMode="relative" ptsTypes="ffffffffffA">
                                      <p:cBhvr>
                                        <p:cTn id="55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3500"/>
                            </p:stCondLst>
                            <p:childTnLst>
                              <p:par>
                                <p:cTn id="57" presetID="0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7.77778E-6 2.59259E-6 C -0.00695 0.01366 -0.01598 0.02454 -0.02257 0.03866 C -0.02553 0.04491 -0.02726 0.05208 -0.03056 0.05787 C -0.03386 0.06366 -0.03907 0.06713 -0.04202 0.07315 C -0.04775 0.08519 -0.05105 0.09931 -0.05643 0.11181 C -0.07848 0.1625 -0.09775 0.21574 -0.12414 0.26227 C -0.13004 0.26157 -0.13629 0.26204 -0.14202 0.26019 C -0.16233 0.25347 -0.17553 0.20741 -0.19202 0.1912 C -0.20087 0.16736 -0.19914 0.14583 -0.20157 0.11829 C -0.20591 0.06875 -0.20521 0.11088 -0.20799 0.04722 C -0.2099 0.00602 -0.20452 0.01945 -0.21285 0.00208 C -0.2316 0.03495 -0.24237 0.07338 -0.25973 0.10741 C -0.25764 0.07639 -0.2606 0.05093 -0.27744 0.02778 C -0.28664 0.04421 -0.27917 0.02894 -0.28716 0.05579 C -0.2948 0.08102 -0.30365 0.10417 -0.30799 0.13102 C -0.30747 0.13403 -0.30782 0.14236 -0.30643 0.13982 C -0.30035 0.1287 -0.3033 0.10255 -0.30973 0.09236 C -0.31077 0.09051 -0.31303 0.09097 -0.31459 0.09028 C -0.32483 0.09167 -0.33507 0.0919 -0.34514 0.09445 C -0.37292 0.10162 -0.39671 0.12616 -0.42414 0.13542 C -0.46424 0.14884 -0.50556 0.16435 -0.54671 0.17199 C -0.56389 0.18079 -0.54445 0.17176 -0.56771 0.17847 C -0.57101 0.1794 -0.57744 0.18264 -0.57744 0.18264 C -0.59358 0.16667 -0.60799 0.14977 -0.62101 0.12894 C -0.62882 0.1162 -0.63264 0.10278 -0.64514 0.09884 C -0.66615 0.10926 -0.67448 0.10995 -0.69028 0.13102 C -0.69497 0.13727 -0.69792 0.14514 -0.70157 0.15255 C -0.70296 0.15532 -0.7033 0.15857 -0.70487 0.16111 C -0.70886 0.16736 -0.71997 0.17338 -0.72414 0.17616 C -0.7257 0.17917 -0.72969 0.18148 -0.729 0.18495 C -0.72726 0.19329 -0.71303 0.20046 -0.71771 0.20648 C -0.7224 0.2125 -0.72622 0.19259 -0.7323 0.18912 C -0.7408 0.18426 -0.75053 0.18426 -0.75973 0.18264 C -0.83212 0.17014 -0.82796 0.17222 -0.89844 0.16759 C -0.92257 0.16875 -0.94688 0.17199 -0.97101 0.17199 C -0.98976 0.17199 -0.98872 0.17732 -0.98872 0.16551 " pathEditMode="relative" ptsTypes="fffffffffffffffffffffffffffffffffffA">
                                      <p:cBhvr>
                                        <p:cTn id="58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C 0.02587 -0.00463 0.05156 -0.00903 0.07743 -0.01297 C 0.09791 -0.01598 0.11857 -0.01505 0.13871 -0.02153 C 0.14583 -0.02639 0.15225 -0.02709 0.15972 -0.0301 C 0.17291 -0.03519 0.18246 -0.03889 0.1967 -0.03889 " pathEditMode="relative" ptsTypes="ffffA">
                                      <p:cBhvr>
                                        <p:cTn id="60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7000"/>
                            </p:stCondLst>
                            <p:childTnLst>
                              <p:par>
                                <p:cTn id="6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-0.01203 C -0.00972 -0.02338 -0.01181 -0.03588 -0.0158 -0.04652 C -0.02587 -0.07314 -0.0401 -0.1162 -0.06424 -0.12384 C -0.0691 -0.12176 -0.07465 -0.12152 -0.07865 -0.11736 C -0.08351 -0.1125 -0.08594 -0.10416 -0.08993 -0.09814 C -0.09392 -0.09213 -0.09896 -0.0868 -0.10295 -0.08078 C -0.13004 -0.04004 -0.11441 -0.05208 -0.13194 -0.04004 C -0.13004 -0.04699 -0.12431 -0.05208 -0.12379 -0.05949 C -0.12205 -0.08472 -0.12882 -0.11412 -0.14635 -0.12615 C -0.1658 -0.11574 -0.16667 -0.09189 -0.17552 -0.06805 C -0.18177 -0.05115 -0.18889 -0.03449 -0.19635 -0.01852 C -0.20938 0.00926 -0.20938 0.00394 -0.22552 0.02454 C -0.23108 0.03148 -0.24149 0.04607 -0.24149 0.0463 C -0.24201 0.04028 -0.24323 0.03449 -0.24323 0.02871 C -0.24323 0.02223 -0.24115 0.01598 -0.24149 0.00949 C -0.24288 -0.01227 -0.24948 -0.03634 -0.25764 -0.05509 C -0.2592 -0.02847 -0.25885 -0.00162 -0.2625 0.02454 C -0.26754 0.06181 -0.28194 0.09838 -0.29479 0.13195 C -0.33715 0.09838 -0.35642 0.05348 -0.37865 -0.00347 C -0.38889 -0.06828 -0.38177 -0.13032 -0.37552 -0.1949 C -0.37917 -0.23912 -0.38559 -0.33588 -0.43021 -0.34745 C -0.43889 -0.35208 -0.44531 -0.3581 -0.45451 -0.36041 C -0.46476 -0.36967 -0.47899 -0.35764 -0.48837 -0.34977 C -0.51354 -0.32847 -0.52135 -0.30254 -0.52552 -0.26574 C -0.52656 -0.24352 -0.52292 -0.2199 -0.52865 -0.19907 C -0.53056 -0.19213 -0.53941 -0.19629 -0.54479 -0.1949 C -0.54861 -0.19398 -0.55226 -0.19166 -0.55608 -0.19051 C -0.55972 -0.18935 -0.56354 -0.18912 -0.56736 -0.18842 C -0.60399 -0.19213 -0.62622 -0.19467 -0.6625 -0.19282 C -0.67049 -0.19004 -0.66736 -0.18842 -0.67222 -0.1949 " pathEditMode="relative" rAng="0" ptsTypes="fffffffffffffffffffffffffffffA">
                                      <p:cBhvr>
                                        <p:cTn id="6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8" y="-107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C 0.00538 0.00139 0.01111 0.00162 0.01615 0.0044 C 0.04618 0.02083 0.02813 0.02153 0.05972 0.04954 C 0.07413 0.06227 0.08698 0.07801 0.10156 0.09028 C 0.1059 0.09398 0.11024 0.09745 0.11458 0.10116 C 0.12153 0.10741 0.12708 0.11829 0.13542 0.12037 C 0.13872 0.12106 0.14184 0.12176 0.14514 0.12268 C 0.14948 0.12384 0.15799 0.12685 0.15799 0.12685 C 0.16128 0.12616 0.16476 0.12662 0.16771 0.12477 C 0.17257 0.12153 0.18073 0.11181 0.18073 0.11181 C 0.18993 0.08704 0.18385 0.09514 0.19514 0.0838 C 0.19618 0.08102 0.19757 0.07824 0.19844 0.07523 C 0.19913 0.07315 0.19878 0.07037 0.2 0.06875 C 0.20278 0.06505 0.20972 0.06018 0.20972 0.06018 C 0.2184 0.06806 0.2191 0.08148 0.22743 0.09028 C 0.23056 0.09352 0.23715 0.09884 0.23715 0.09884 C 0.23872 0.09468 0.24097 0.09074 0.24201 0.08611 C 0.24306 0.08125 0.2401 0.07315 0.24358 0.07106 C 0.24861 0.06806 0.25243 0.08171 0.25799 0.08171 C 0.29236 0.08241 0.32691 0.08171 0.36128 0.08171 " pathEditMode="relative" ptsTypes="fffffffffffffffffffA">
                                      <p:cBhvr>
                                        <p:cTn id="65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9000"/>
                            </p:stCondLst>
                            <p:childTnLst>
                              <p:par>
                                <p:cTn id="6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48148E-6 C -0.00955 0.00462 -0.00347 0.00115 -0.01771 0.01296 C -0.02778 0.02129 -0.04028 0.02476 -0.05 0.03449 C -0.06111 0.0456 -0.07431 0.06458 -0.08386 0.07754 C -0.0875 0.0824 -0.09271 0.08425 -0.09688 0.08819 C -0.10035 0.09143 -0.10313 0.0956 -0.10643 0.09907 C -0.12691 0.11967 -0.14966 0.14004 -0.17431 0.15069 C -0.18854 0.15694 -0.20226 0.16273 -0.21615 0.1699 C -0.24705 0.16296 -0.24584 0.17106 -0.2533 0.13981 C -0.25226 0.11759 -0.25608 0.08425 -0.23559 0.07754 C -0.22066 0.06736 -0.21389 0.07222 -0.19514 0.07546 C -0.19097 0.07777 -0.18594 0.078 -0.18229 0.08171 C -0.16962 0.09513 -0.16198 0.10833 -0.15816 0.12916 C -0.15955 0.14398 -0.1625 0.15763 -0.16945 0.1699 C -0.17361 0.17708 -0.17656 0.18634 -0.18229 0.19143 C -0.18559 0.19421 -0.19202 0.2 -0.19202 0.2 C -0.23525 0.19444 -0.21181 0.20254 -0.23716 0.18726 C -0.24462 0.18263 -0.25972 0.1743 -0.25972 0.1743 C -0.27431 0.15486 -0.27952 0.13564 -0.29202 0.11412 C -0.29584 0.10763 -0.29809 0.09884 -0.3033 0.09467 C -0.31632 0.08425 -0.31788 0.08148 -0.33073 0.07546 C -0.34618 0.06828 -0.33768 0.07314 -0.3533 0.06898 C -0.3632 0.06643 -0.3724 0.06064 -0.38229 0.0581 C -0.3908 0.05601 -0.40816 0.05393 -0.40816 0.05393 C -0.43577 0.04444 -0.46441 0.04143 -0.49202 0.0324 C -0.47917 0.03171 -0.4533 0.03009 -0.4533 0.03009 " pathEditMode="relative" ptsTypes="fffffffffffffffffffffffffA">
                                      <p:cBhvr>
                                        <p:cTn id="6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.55556E-7 -2.96296E-6 C 0.05972 0.00741 0.03437 0.0051 0.07587 0.00857 C 0.18142 0.00695 0.31424 0.01389 0.42899 -2.96296E-6 C 0.4592 -0.0037 0.48802 -0.01365 0.51771 -0.01921 C 0.57691 -0.01713 0.57587 -0.04305 0.57587 -0.01273 " pathEditMode="relative" ptsTypes="ffffA">
                                      <p:cBhvr>
                                        <p:cTn id="7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repeatCount="indefinite" ac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1337 0.00208 C 0.11042 0.00208 0.20746 0.00208 0.24601 0.00208 " pathEditMode="relative" ptsTypes="aA">
                                      <p:cBhvr>
                                        <p:cTn id="7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repeatCount="indefinite" ac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1.38889E-6 -3.33333E-6 C 0.43437 -3.33333E-6 0.86892 -3.33333E-6 1.04149 -3.33333E-6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" y="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3000"/>
                            </p:stCondLst>
                            <p:childTnLst>
                              <p:par>
                                <p:cTn id="76" presetID="0" presetClass="path" presetSubtype="0" repeatCount="indefinite" accel="5000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7986 -0.3676 C 0.35451 -0.3676 0.78906 -0.3676 0.96163 -0.3676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" y="0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repeatCount="indefinite" ac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4166 -0.18727 C 0.39271 -0.18727 0.82726 -0.18727 0.99983 -0.18727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" y="0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0" presetClass="path" presetSubtype="0" repeatCount="indefinite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94444E-6 4.07407E-6 C -0.10607 0.08101 -0.21215 0.1625 -0.38524 0.16574 C -0.55833 0.16921 -0.79896 0.09398 -1.03923 0.01967 " pathEditMode="relative" rAng="0" ptsTypes="aaA">
                                      <p:cBhvr>
                                        <p:cTn id="81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" y="84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77778E-6 C -0.05277 0.00232 -0.10538 0.0051 -0.15798 0.00857 C -0.19305 0.01505 -0.22743 0.01714 -0.26284 0.01714 " pathEditMode="relative" ptsTypes="ffA">
                                      <p:cBhvr>
                                        <p:cTn id="8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4" presetID="0" presetClass="path" presetSubtype="0" repeatCount="indefinite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94444E-6 4.07407E-6 C -0.10607 0.08101 -0.21215 0.1625 -0.38524 0.16574 C -0.55833 0.16921 -0.79896 0.09398 -1.03923 0.01967 " pathEditMode="relative" rAng="0" ptsTypes="aaA">
                                      <p:cBhvr>
                                        <p:cTn id="85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" y="84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2222 0.01204 C 0.04306 -0.00532 0.05938 -0.03773 0.08351 -0.04815 C 0.09306 -0.03241 0.09167 -0.02546 0.09323 -0.00509 C 0.0882 0.03218 0.08143 0.06227 0.07379 0.09815 C 0.06997 0.11574 0.06754 0.13403 0.06424 0.15185 C 0.06268 0.16042 0.05938 0.17755 0.05938 0.17755 C 0.06042 0.21296 0.05278 0.2375 0.07865 0.24421 C 0.11702 0.21852 0.12709 0.15648 0.13993 0.10671 C 0.14184 0.09931 0.1434 0.0919 0.14636 0.08519 C 0.15052 0.07593 0.16094 0.05926 0.16094 0.05926 C 0.16719 0.08009 0.16007 0.15625 0.15938 0.17986 C 0.1599 0.18565 0.15781 0.19282 0.16094 0.19699 C 0.16285 0.19954 0.16545 0.19306 0.16736 0.19051 C 0.17205 0.1838 0.17674 0.17685 0.18038 0.16898 C 0.1849 0.15949 0.18906 0.14954 0.19167 0.13889 C 0.2066 0.07801 0.19913 0.04375 0.23507 0.00995 C 0.23038 0.06505 0.22205 0.11852 0.2158 0.17338 C 0.21493 0.19144 0.21094 0.21296 0.2191 0.22917 C 0.225 0.22639 0.23229 0.22639 0.23681 0.2206 C 0.24288 0.21296 0.25521 0.16921 0.25764 0.16042 C 0.26285 0.14074 0.26302 0.11736 0.27865 0.1088 C 0.27535 0.15046 0.26823 0.19236 0.2625 0.23356 C 0.26354 0.23796 0.2625 0.24514 0.2658 0.24653 C 0.26962 0.24815 0.27413 0.24398 0.27709 0.24005 C 0.28785 0.22569 0.2915 0.2044 0.29636 0.18611 C 0.2974 0.17755 0.29722 0.16852 0.29965 0.16042 C 0.3007 0.15718 0.30347 0.15347 0.30608 0.15394 C 0.30851 0.1544 0.30834 0.15972 0.30938 0.1625 C 0.3099 0.18681 0.30712 0.21181 0.31094 0.23565 C 0.31181 0.2412 0.31702 0.22755 0.3191 0.22269 C 0.3224 0.21458 0.32448 0.20556 0.32709 0.19699 C 0.32743 0.18704 0.32656 0.15324 0.33351 0.14097 C 0.33577 0.13704 0.33993 0.13681 0.34323 0.13472 C 0.35486 0.1706 0.33646 0.275 0.35764 0.22917 C 0.36181 0.22014 0.36528 0.21065 0.3691 0.20139 C 0.37014 0.18704 0.37136 0.17269 0.37222 0.15833 C 0.37604 0.09699 0.37101 0.08148 0.37865 0.11319 C 0.37882 0.11782 0.37656 0.17546 0.38507 0.18843 C 0.38698 0.1912 0.39045 0.18981 0.39323 0.19051 C 0.42639 0.18032 0.42552 0.15949 0.44965 0.13472 C 0.46667 0.11713 0.48733 0.11759 0.50764 0.11528 C 0.51441 0.10903 0.52222 0.10556 0.52865 0.09815 C 0.55347 0.06944 0.52413 0.10208 0.54167 0.0787 C 0.54705 0.07153 0.55018 0.0713 0.55452 0.06366 C 0.57031 0.03657 0.55018 0.06505 0.57066 0.03773 C 0.57292 0.02894 0.58281 -0.00347 0.57865 -0.01389 " pathEditMode="relative" ptsTypes="fffffffffffffffffffffffffffffffffffffffffffffA">
                                      <p:cBhvr>
                                        <p:cTn id="87" dur="3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8" presetID="0" presetClass="path" presetSubtype="0" repeatCount="indefinite" ac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3142 -0.47986 C 0.40296 -0.47986 0.8375 -0.47986 1.01007 -0.47986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" y="0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7407E-6 C -0.10607 0.08101 -0.21215 0.1625 -0.38524 0.16574 C -0.55833 0.16921 -0.79896 0.09398 -1.03923 0.01967 " pathEditMode="relative" rAng="0" ptsTypes="aaA">
                                      <p:cBhvr>
                                        <p:cTn id="91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2" grpId="0" animBg="1"/>
      <p:bldP spid="53" grpId="0" animBg="1"/>
      <p:bldP spid="55" grpId="0" animBg="1"/>
      <p:bldP spid="57" grpId="0" animBg="1"/>
      <p:bldP spid="58" grpId="0" animBg="1"/>
      <p:bldP spid="59" grpId="0" animBg="1"/>
      <p:bldP spid="61" grpId="0" animBg="1"/>
      <p:bldP spid="62" grpId="0" animBg="1"/>
      <p:bldP spid="64" grpId="0" animBg="1"/>
      <p:bldP spid="65" grpId="0" animBg="1"/>
      <p:bldP spid="67" grpId="0" animBg="1"/>
      <p:bldP spid="69" grpId="0" animBg="1"/>
      <p:bldP spid="70" grpId="0" animBg="1"/>
      <p:bldP spid="71" grpId="0" animBg="1"/>
      <p:bldP spid="74" grpId="0" animBg="1"/>
      <p:bldP spid="75" grpId="0" animBg="1"/>
      <p:bldP spid="49" grpId="0" animBg="1"/>
      <p:bldP spid="49" grpId="1" animBg="1"/>
      <p:bldP spid="50" grpId="0" animBg="1"/>
      <p:bldP spid="133" grpId="0" animBg="1"/>
      <p:bldP spid="133" grpId="1" animBg="1"/>
      <p:bldP spid="133" grpId="2" animBg="1"/>
      <p:bldP spid="134" grpId="0" animBg="1"/>
      <p:bldP spid="134" grpId="1" animBg="1"/>
      <p:bldP spid="135" grpId="0" animBg="1"/>
      <p:bldP spid="135" grpId="1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Овал 51"/>
          <p:cNvSpPr/>
          <p:nvPr/>
        </p:nvSpPr>
        <p:spPr>
          <a:xfrm>
            <a:off x="4357686" y="5214950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58" name="Овал 57"/>
          <p:cNvSpPr/>
          <p:nvPr/>
        </p:nvSpPr>
        <p:spPr>
          <a:xfrm>
            <a:off x="2714612" y="3500438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59" name="Овал 58"/>
          <p:cNvSpPr/>
          <p:nvPr/>
        </p:nvSpPr>
        <p:spPr>
          <a:xfrm>
            <a:off x="4429124" y="2000240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62" name="Овал 61"/>
          <p:cNvSpPr/>
          <p:nvPr/>
        </p:nvSpPr>
        <p:spPr>
          <a:xfrm>
            <a:off x="7072330" y="2214554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67" name="Овал 66"/>
          <p:cNvSpPr/>
          <p:nvPr/>
        </p:nvSpPr>
        <p:spPr>
          <a:xfrm>
            <a:off x="-428660" y="2071678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69" name="Овал 68"/>
          <p:cNvSpPr/>
          <p:nvPr/>
        </p:nvSpPr>
        <p:spPr>
          <a:xfrm>
            <a:off x="4786314" y="5357826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cxnSp>
        <p:nvCxnSpPr>
          <p:cNvPr id="87" name="Прямая со стрелкой 86"/>
          <p:cNvCxnSpPr/>
          <p:nvPr/>
        </p:nvCxnSpPr>
        <p:spPr>
          <a:xfrm rot="10800000">
            <a:off x="214282" y="1785926"/>
            <a:ext cx="8572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500958" y="285728"/>
            <a:ext cx="1049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/>
              <a:t>Бибиков</a:t>
            </a:r>
            <a:r>
              <a:rPr lang="ru-RU" sz="1200" dirty="0" smtClean="0"/>
              <a:t> Д.Н.</a:t>
            </a:r>
            <a:endParaRPr lang="ru-RU" sz="1200" dirty="0"/>
          </a:p>
        </p:txBody>
      </p:sp>
      <p:sp>
        <p:nvSpPr>
          <p:cNvPr id="80" name="TextBox 79"/>
          <p:cNvSpPr txBox="1"/>
          <p:nvPr/>
        </p:nvSpPr>
        <p:spPr>
          <a:xfrm>
            <a:off x="2857488" y="428604"/>
            <a:ext cx="29948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Рекомбинация</a:t>
            </a:r>
          </a:p>
        </p:txBody>
      </p:sp>
      <p:cxnSp>
        <p:nvCxnSpPr>
          <p:cNvPr id="123" name="Прямая со стрелкой 122"/>
          <p:cNvCxnSpPr/>
          <p:nvPr/>
        </p:nvCxnSpPr>
        <p:spPr>
          <a:xfrm rot="10800000">
            <a:off x="214282" y="3000372"/>
            <a:ext cx="8643998" cy="730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 стрелкой 123"/>
          <p:cNvCxnSpPr/>
          <p:nvPr/>
        </p:nvCxnSpPr>
        <p:spPr>
          <a:xfrm rot="10800000">
            <a:off x="285720" y="4714884"/>
            <a:ext cx="8572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 стрелкой 124"/>
          <p:cNvCxnSpPr/>
          <p:nvPr/>
        </p:nvCxnSpPr>
        <p:spPr>
          <a:xfrm rot="10800000">
            <a:off x="285720" y="6000768"/>
            <a:ext cx="8572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Овал 133"/>
          <p:cNvSpPr/>
          <p:nvPr/>
        </p:nvSpPr>
        <p:spPr>
          <a:xfrm>
            <a:off x="7358082" y="2000240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36" name="Овал 35"/>
          <p:cNvSpPr/>
          <p:nvPr/>
        </p:nvSpPr>
        <p:spPr>
          <a:xfrm>
            <a:off x="500034" y="3571876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22" name="Пятно 1 21"/>
          <p:cNvSpPr/>
          <p:nvPr/>
        </p:nvSpPr>
        <p:spPr>
          <a:xfrm>
            <a:off x="1000100" y="2857496"/>
            <a:ext cx="2557474" cy="2414598"/>
          </a:xfrm>
          <a:prstGeom prst="irregularSeal1">
            <a:avLst/>
          </a:prstGeom>
          <a:solidFill>
            <a:srgbClr val="00B0F0">
              <a:alpha val="8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ятно 1 22"/>
          <p:cNvSpPr/>
          <p:nvPr/>
        </p:nvSpPr>
        <p:spPr>
          <a:xfrm>
            <a:off x="1785918" y="1142984"/>
            <a:ext cx="2557474" cy="2414598"/>
          </a:xfrm>
          <a:prstGeom prst="irregularSeal1">
            <a:avLst/>
          </a:prstGeom>
          <a:solidFill>
            <a:srgbClr val="FF0000">
              <a:alpha val="8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714744" y="3786190"/>
            <a:ext cx="37147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Фотон света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57422" y="6072206"/>
            <a:ext cx="6435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Применяется в люминесцентных лампах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C 0.00851 0.0044 0.01701 0.00903 0.02569 0.01273 C 0.03264 0.01898 0.0401 0.0213 0.04826 0.02361 C 0.05677 0.03079 0.06406 0.03449 0.07413 0.03658 C 0.09913 0.04722 0.12153 0.05162 0.14826 0.05162 " pathEditMode="relative" ptsTypes="ffffA">
                                      <p:cBhvr>
                                        <p:cTn id="6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59259E-6 C -0.00989 0.00324 -0.01632 0.01296 -0.02587 0.01713 C -0.04878 0.03727 -0.06632 0.03009 -0.09687 0.03009 " pathEditMode="relative" ptsTypes="ffA">
                                      <p:cBhvr>
                                        <p:cTn id="8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450"/>
                            </p:stCondLst>
                            <p:childTnLst>
                              <p:par>
                                <p:cTn id="20" presetID="9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950"/>
                            </p:stCondLst>
                            <p:childTnLst>
                              <p:par>
                                <p:cTn id="2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33333E-6 C 0.08368 0.00046 0.16736 0.00069 0.25122 0.00185 C 0.27205 0.00208 0.31372 0.0074 0.31372 0.00764 C 0.34028 0.01527 0.36667 0.00926 0.3934 0.00926 " pathEditMode="relative" rAng="0" ptsTypes="fffA">
                                      <p:cBhvr>
                                        <p:cTn id="25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" y="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05556E-6 1.85185E-6 C -0.04722 0.0037 -0.03038 0.00347 -0.10329 1.85185E-6 C -0.12117 -0.00093 -0.1368 -0.01065 -0.15485 -0.01065 " pathEditMode="relative" ptsTypes="ffA">
                                      <p:cBhvr>
                                        <p:cTn id="27" dur="3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95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450"/>
                            </p:stCondLst>
                            <p:childTnLst>
                              <p:par>
                                <p:cTn id="33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450"/>
                            </p:stCondLst>
                            <p:childTnLst>
                              <p:par>
                                <p:cTn id="37" presetID="9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950"/>
                            </p:stCondLst>
                            <p:childTnLst>
                              <p:par>
                                <p:cTn id="4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7" grpId="0" animBg="1"/>
      <p:bldP spid="36" grpId="0" animBg="1"/>
      <p:bldP spid="22" grpId="0" animBg="1"/>
      <p:bldP spid="22" grpId="1" animBg="1"/>
      <p:bldP spid="23" grpId="3" animBg="1"/>
      <p:bldP spid="24" grpId="0"/>
      <p:bldP spid="24" grpId="1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14282" y="1428736"/>
            <a:ext cx="8643998" cy="50006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571604" y="4286256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52" name="Овал 51"/>
          <p:cNvSpPr/>
          <p:nvPr/>
        </p:nvSpPr>
        <p:spPr>
          <a:xfrm>
            <a:off x="3500430" y="4857760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53" name="Овал 52"/>
          <p:cNvSpPr/>
          <p:nvPr/>
        </p:nvSpPr>
        <p:spPr>
          <a:xfrm>
            <a:off x="5429256" y="4929198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55" name="Овал 54"/>
          <p:cNvSpPr/>
          <p:nvPr/>
        </p:nvSpPr>
        <p:spPr>
          <a:xfrm>
            <a:off x="6786578" y="4071942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57" name="Овал 56"/>
          <p:cNvSpPr/>
          <p:nvPr/>
        </p:nvSpPr>
        <p:spPr>
          <a:xfrm>
            <a:off x="1785918" y="2143116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58" name="Овал 57"/>
          <p:cNvSpPr/>
          <p:nvPr/>
        </p:nvSpPr>
        <p:spPr>
          <a:xfrm>
            <a:off x="2857488" y="3214686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59" name="Овал 58"/>
          <p:cNvSpPr/>
          <p:nvPr/>
        </p:nvSpPr>
        <p:spPr>
          <a:xfrm>
            <a:off x="4429124" y="2000240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61" name="Овал 60"/>
          <p:cNvSpPr/>
          <p:nvPr/>
        </p:nvSpPr>
        <p:spPr>
          <a:xfrm>
            <a:off x="5929322" y="3357562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62" name="Овал 61"/>
          <p:cNvSpPr/>
          <p:nvPr/>
        </p:nvSpPr>
        <p:spPr>
          <a:xfrm>
            <a:off x="7072330" y="2214554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64" name="Овал 63"/>
          <p:cNvSpPr/>
          <p:nvPr/>
        </p:nvSpPr>
        <p:spPr>
          <a:xfrm>
            <a:off x="2214546" y="2500306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65" name="Овал 64"/>
          <p:cNvSpPr/>
          <p:nvPr/>
        </p:nvSpPr>
        <p:spPr>
          <a:xfrm>
            <a:off x="2000232" y="4500570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67" name="Овал 66"/>
          <p:cNvSpPr/>
          <p:nvPr/>
        </p:nvSpPr>
        <p:spPr>
          <a:xfrm>
            <a:off x="4572000" y="2000240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69" name="Овал 68"/>
          <p:cNvSpPr/>
          <p:nvPr/>
        </p:nvSpPr>
        <p:spPr>
          <a:xfrm>
            <a:off x="3929058" y="5000636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70" name="Овал 69"/>
          <p:cNvSpPr/>
          <p:nvPr/>
        </p:nvSpPr>
        <p:spPr>
          <a:xfrm>
            <a:off x="5786446" y="5000636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71" name="Овал 70"/>
          <p:cNvSpPr/>
          <p:nvPr/>
        </p:nvSpPr>
        <p:spPr>
          <a:xfrm>
            <a:off x="6072198" y="3429000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74" name="Овал 73"/>
          <p:cNvSpPr/>
          <p:nvPr/>
        </p:nvSpPr>
        <p:spPr>
          <a:xfrm>
            <a:off x="7358082" y="4357694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75" name="Овал 74"/>
          <p:cNvSpPr/>
          <p:nvPr/>
        </p:nvSpPr>
        <p:spPr>
          <a:xfrm>
            <a:off x="7143768" y="2214554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cxnSp>
        <p:nvCxnSpPr>
          <p:cNvPr id="87" name="Прямая со стрелкой 86"/>
          <p:cNvCxnSpPr/>
          <p:nvPr/>
        </p:nvCxnSpPr>
        <p:spPr>
          <a:xfrm rot="10800000">
            <a:off x="214282" y="1785926"/>
            <a:ext cx="8572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Овал 48"/>
          <p:cNvSpPr/>
          <p:nvPr/>
        </p:nvSpPr>
        <p:spPr>
          <a:xfrm>
            <a:off x="500034" y="3571876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50" name="Овал 49"/>
          <p:cNvSpPr/>
          <p:nvPr/>
        </p:nvSpPr>
        <p:spPr>
          <a:xfrm>
            <a:off x="2928926" y="3643314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48" name="TextBox 47"/>
          <p:cNvSpPr txBox="1"/>
          <p:nvPr/>
        </p:nvSpPr>
        <p:spPr>
          <a:xfrm>
            <a:off x="7500958" y="285728"/>
            <a:ext cx="1049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/>
              <a:t>Бибиков</a:t>
            </a:r>
            <a:r>
              <a:rPr lang="ru-RU" sz="1200" dirty="0" smtClean="0"/>
              <a:t> Д.Н.</a:t>
            </a:r>
            <a:endParaRPr lang="ru-RU" sz="1200" dirty="0"/>
          </a:p>
        </p:txBody>
      </p:sp>
      <p:sp>
        <p:nvSpPr>
          <p:cNvPr id="80" name="TextBox 79"/>
          <p:cNvSpPr txBox="1"/>
          <p:nvPr/>
        </p:nvSpPr>
        <p:spPr>
          <a:xfrm>
            <a:off x="2357422" y="642918"/>
            <a:ext cx="49028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Люминесцентная лампа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3" name="Прямая со стрелкой 122"/>
          <p:cNvCxnSpPr/>
          <p:nvPr/>
        </p:nvCxnSpPr>
        <p:spPr>
          <a:xfrm rot="10800000">
            <a:off x="214282" y="3000372"/>
            <a:ext cx="8643998" cy="730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 стрелкой 123"/>
          <p:cNvCxnSpPr/>
          <p:nvPr/>
        </p:nvCxnSpPr>
        <p:spPr>
          <a:xfrm rot="10800000">
            <a:off x="285720" y="4714884"/>
            <a:ext cx="8572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 стрелкой 124"/>
          <p:cNvCxnSpPr/>
          <p:nvPr/>
        </p:nvCxnSpPr>
        <p:spPr>
          <a:xfrm rot="10800000">
            <a:off x="285720" y="6000768"/>
            <a:ext cx="8572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Овал 132"/>
          <p:cNvSpPr/>
          <p:nvPr/>
        </p:nvSpPr>
        <p:spPr>
          <a:xfrm>
            <a:off x="3214678" y="3214686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134" name="Овал 133"/>
          <p:cNvSpPr/>
          <p:nvPr/>
        </p:nvSpPr>
        <p:spPr>
          <a:xfrm>
            <a:off x="7358082" y="2000240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135" name="Овал 134"/>
          <p:cNvSpPr/>
          <p:nvPr/>
        </p:nvSpPr>
        <p:spPr>
          <a:xfrm>
            <a:off x="6215074" y="3786190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31" name="Овал 30"/>
          <p:cNvSpPr/>
          <p:nvPr/>
        </p:nvSpPr>
        <p:spPr>
          <a:xfrm>
            <a:off x="652434" y="3724276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32" name="Овал 31"/>
          <p:cNvSpPr/>
          <p:nvPr/>
        </p:nvSpPr>
        <p:spPr>
          <a:xfrm>
            <a:off x="-428660" y="4786322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33" name="Овал 32"/>
          <p:cNvSpPr/>
          <p:nvPr/>
        </p:nvSpPr>
        <p:spPr>
          <a:xfrm>
            <a:off x="-276260" y="4938722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34" name="Овал 33"/>
          <p:cNvSpPr/>
          <p:nvPr/>
        </p:nvSpPr>
        <p:spPr>
          <a:xfrm>
            <a:off x="-123860" y="5091122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36" name="Овал 35"/>
          <p:cNvSpPr/>
          <p:nvPr/>
        </p:nvSpPr>
        <p:spPr>
          <a:xfrm>
            <a:off x="-107157" y="3000372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37" name="Овал 36"/>
          <p:cNvSpPr/>
          <p:nvPr/>
        </p:nvSpPr>
        <p:spPr>
          <a:xfrm>
            <a:off x="9144000" y="2357430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38" name="Овал 37"/>
          <p:cNvSpPr/>
          <p:nvPr/>
        </p:nvSpPr>
        <p:spPr>
          <a:xfrm>
            <a:off x="9144000" y="3071810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39" name="Овал 38"/>
          <p:cNvSpPr/>
          <p:nvPr/>
        </p:nvSpPr>
        <p:spPr>
          <a:xfrm>
            <a:off x="9144000" y="4357694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40" name="Овал 39"/>
          <p:cNvSpPr/>
          <p:nvPr/>
        </p:nvSpPr>
        <p:spPr>
          <a:xfrm>
            <a:off x="9144000" y="5500702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41" name="Овал 40"/>
          <p:cNvSpPr/>
          <p:nvPr/>
        </p:nvSpPr>
        <p:spPr>
          <a:xfrm>
            <a:off x="4357686" y="5214950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42" name="Овал 41"/>
          <p:cNvSpPr/>
          <p:nvPr/>
        </p:nvSpPr>
        <p:spPr>
          <a:xfrm>
            <a:off x="2714612" y="3500438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43" name="Овал 42"/>
          <p:cNvSpPr/>
          <p:nvPr/>
        </p:nvSpPr>
        <p:spPr>
          <a:xfrm>
            <a:off x="4429124" y="2000240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44" name="Овал 43"/>
          <p:cNvSpPr/>
          <p:nvPr/>
        </p:nvSpPr>
        <p:spPr>
          <a:xfrm>
            <a:off x="7072330" y="2214554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45" name="Овал 44"/>
          <p:cNvSpPr/>
          <p:nvPr/>
        </p:nvSpPr>
        <p:spPr>
          <a:xfrm>
            <a:off x="-428660" y="2071678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46" name="Овал 45"/>
          <p:cNvSpPr/>
          <p:nvPr/>
        </p:nvSpPr>
        <p:spPr>
          <a:xfrm>
            <a:off x="4786314" y="5357826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cxnSp>
        <p:nvCxnSpPr>
          <p:cNvPr id="47" name="Прямая со стрелкой 46"/>
          <p:cNvCxnSpPr/>
          <p:nvPr/>
        </p:nvCxnSpPr>
        <p:spPr>
          <a:xfrm rot="10800000">
            <a:off x="214282" y="1785926"/>
            <a:ext cx="8572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10800000">
            <a:off x="214282" y="3000372"/>
            <a:ext cx="8643998" cy="730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rot="10800000">
            <a:off x="285720" y="4714884"/>
            <a:ext cx="8572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rot="10800000">
            <a:off x="285720" y="6000768"/>
            <a:ext cx="8572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Овал 59"/>
          <p:cNvSpPr/>
          <p:nvPr/>
        </p:nvSpPr>
        <p:spPr>
          <a:xfrm>
            <a:off x="7358082" y="2000240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63" name="Овал 62"/>
          <p:cNvSpPr/>
          <p:nvPr/>
        </p:nvSpPr>
        <p:spPr>
          <a:xfrm>
            <a:off x="500034" y="3571876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66" name="Пятно 1 65"/>
          <p:cNvSpPr/>
          <p:nvPr/>
        </p:nvSpPr>
        <p:spPr>
          <a:xfrm>
            <a:off x="1000100" y="2857496"/>
            <a:ext cx="2557474" cy="2414598"/>
          </a:xfrm>
          <a:prstGeom prst="irregularSeal1">
            <a:avLst/>
          </a:prstGeom>
          <a:solidFill>
            <a:srgbClr val="00B0F0">
              <a:alpha val="8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ятно 1 67"/>
          <p:cNvSpPr/>
          <p:nvPr/>
        </p:nvSpPr>
        <p:spPr>
          <a:xfrm>
            <a:off x="3071802" y="1000108"/>
            <a:ext cx="2557474" cy="2414598"/>
          </a:xfrm>
          <a:prstGeom prst="irregularSeal1">
            <a:avLst/>
          </a:prstGeom>
          <a:solidFill>
            <a:srgbClr val="FF0000">
              <a:alpha val="8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Овал 72"/>
          <p:cNvSpPr/>
          <p:nvPr/>
        </p:nvSpPr>
        <p:spPr>
          <a:xfrm>
            <a:off x="4510086" y="5367350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76" name="Овал 75"/>
          <p:cNvSpPr/>
          <p:nvPr/>
        </p:nvSpPr>
        <p:spPr>
          <a:xfrm>
            <a:off x="2867012" y="3652838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77" name="Овал 76"/>
          <p:cNvSpPr/>
          <p:nvPr/>
        </p:nvSpPr>
        <p:spPr>
          <a:xfrm>
            <a:off x="4581524" y="2152640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78" name="Овал 77"/>
          <p:cNvSpPr/>
          <p:nvPr/>
        </p:nvSpPr>
        <p:spPr>
          <a:xfrm>
            <a:off x="7224730" y="2366954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79" name="Овал 78"/>
          <p:cNvSpPr/>
          <p:nvPr/>
        </p:nvSpPr>
        <p:spPr>
          <a:xfrm>
            <a:off x="-276260" y="2224078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81" name="Овал 80"/>
          <p:cNvSpPr/>
          <p:nvPr/>
        </p:nvSpPr>
        <p:spPr>
          <a:xfrm>
            <a:off x="4938714" y="5510226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86" name="Овал 85"/>
          <p:cNvSpPr/>
          <p:nvPr/>
        </p:nvSpPr>
        <p:spPr>
          <a:xfrm>
            <a:off x="7510482" y="2152640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88" name="Овал 87"/>
          <p:cNvSpPr/>
          <p:nvPr/>
        </p:nvSpPr>
        <p:spPr>
          <a:xfrm>
            <a:off x="652434" y="3724276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89" name="Пятно 1 88"/>
          <p:cNvSpPr/>
          <p:nvPr/>
        </p:nvSpPr>
        <p:spPr>
          <a:xfrm>
            <a:off x="1152500" y="3009896"/>
            <a:ext cx="2557474" cy="2414598"/>
          </a:xfrm>
          <a:prstGeom prst="irregularSeal1">
            <a:avLst/>
          </a:prstGeom>
          <a:solidFill>
            <a:srgbClr val="00B0F0">
              <a:alpha val="8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ятно 1 89"/>
          <p:cNvSpPr/>
          <p:nvPr/>
        </p:nvSpPr>
        <p:spPr>
          <a:xfrm>
            <a:off x="1938318" y="1295384"/>
            <a:ext cx="2557474" cy="2414598"/>
          </a:xfrm>
          <a:prstGeom prst="irregularSeal1">
            <a:avLst/>
          </a:prstGeom>
          <a:solidFill>
            <a:srgbClr val="FF0000">
              <a:alpha val="8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Овал 91"/>
          <p:cNvSpPr/>
          <p:nvPr/>
        </p:nvSpPr>
        <p:spPr>
          <a:xfrm>
            <a:off x="5715008" y="6429396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93" name="Овал 92"/>
          <p:cNvSpPr/>
          <p:nvPr/>
        </p:nvSpPr>
        <p:spPr>
          <a:xfrm>
            <a:off x="4071934" y="4714884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94" name="Овал 93"/>
          <p:cNvSpPr/>
          <p:nvPr/>
        </p:nvSpPr>
        <p:spPr>
          <a:xfrm>
            <a:off x="5786446" y="3214686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95" name="Овал 94"/>
          <p:cNvSpPr/>
          <p:nvPr/>
        </p:nvSpPr>
        <p:spPr>
          <a:xfrm>
            <a:off x="8429652" y="3429000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96" name="Овал 95"/>
          <p:cNvSpPr/>
          <p:nvPr/>
        </p:nvSpPr>
        <p:spPr>
          <a:xfrm>
            <a:off x="928662" y="3286124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97" name="Овал 96"/>
          <p:cNvSpPr/>
          <p:nvPr/>
        </p:nvSpPr>
        <p:spPr>
          <a:xfrm>
            <a:off x="6143636" y="6572272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cxnSp>
        <p:nvCxnSpPr>
          <p:cNvPr id="99" name="Прямая со стрелкой 98"/>
          <p:cNvCxnSpPr/>
          <p:nvPr/>
        </p:nvCxnSpPr>
        <p:spPr>
          <a:xfrm rot="10800000">
            <a:off x="1571604" y="4214818"/>
            <a:ext cx="8643998" cy="730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Овал 101"/>
          <p:cNvSpPr/>
          <p:nvPr/>
        </p:nvSpPr>
        <p:spPr>
          <a:xfrm>
            <a:off x="8715404" y="3214686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103" name="Овал 102"/>
          <p:cNvSpPr/>
          <p:nvPr/>
        </p:nvSpPr>
        <p:spPr>
          <a:xfrm>
            <a:off x="1857356" y="4786322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104" name="Пятно 1 103"/>
          <p:cNvSpPr/>
          <p:nvPr/>
        </p:nvSpPr>
        <p:spPr>
          <a:xfrm>
            <a:off x="2357422" y="4071942"/>
            <a:ext cx="2557474" cy="2414598"/>
          </a:xfrm>
          <a:prstGeom prst="irregularSeal1">
            <a:avLst/>
          </a:prstGeom>
          <a:solidFill>
            <a:srgbClr val="00B0F0">
              <a:alpha val="8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ятно 1 104"/>
          <p:cNvSpPr/>
          <p:nvPr/>
        </p:nvSpPr>
        <p:spPr>
          <a:xfrm>
            <a:off x="3143240" y="2357430"/>
            <a:ext cx="2557474" cy="2414598"/>
          </a:xfrm>
          <a:prstGeom prst="irregularSeal1">
            <a:avLst/>
          </a:prstGeom>
          <a:solidFill>
            <a:srgbClr val="FF0000">
              <a:alpha val="8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Овал 106"/>
          <p:cNvSpPr/>
          <p:nvPr/>
        </p:nvSpPr>
        <p:spPr>
          <a:xfrm>
            <a:off x="8572528" y="6229352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108" name="Овал 107"/>
          <p:cNvSpPr/>
          <p:nvPr/>
        </p:nvSpPr>
        <p:spPr>
          <a:xfrm>
            <a:off x="6929454" y="4514840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109" name="Овал 108"/>
          <p:cNvSpPr/>
          <p:nvPr/>
        </p:nvSpPr>
        <p:spPr>
          <a:xfrm>
            <a:off x="8643966" y="3014642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110" name="Овал 109"/>
          <p:cNvSpPr/>
          <p:nvPr/>
        </p:nvSpPr>
        <p:spPr>
          <a:xfrm>
            <a:off x="11287172" y="3228956"/>
            <a:ext cx="642942" cy="628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111" name="Овал 110"/>
          <p:cNvSpPr/>
          <p:nvPr/>
        </p:nvSpPr>
        <p:spPr>
          <a:xfrm>
            <a:off x="3786182" y="3086080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112" name="Овал 111"/>
          <p:cNvSpPr/>
          <p:nvPr/>
        </p:nvSpPr>
        <p:spPr>
          <a:xfrm>
            <a:off x="9001156" y="6372228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113" name="Овал 112"/>
          <p:cNvSpPr/>
          <p:nvPr/>
        </p:nvSpPr>
        <p:spPr>
          <a:xfrm>
            <a:off x="11572924" y="3014642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114" name="Овал 113"/>
          <p:cNvSpPr/>
          <p:nvPr/>
        </p:nvSpPr>
        <p:spPr>
          <a:xfrm>
            <a:off x="4714876" y="4586278"/>
            <a:ext cx="214314" cy="2000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115" name="Пятно 1 114"/>
          <p:cNvSpPr/>
          <p:nvPr/>
        </p:nvSpPr>
        <p:spPr>
          <a:xfrm>
            <a:off x="5214942" y="3871898"/>
            <a:ext cx="2557474" cy="2414598"/>
          </a:xfrm>
          <a:prstGeom prst="irregularSeal1">
            <a:avLst/>
          </a:prstGeom>
          <a:solidFill>
            <a:srgbClr val="00B0F0">
              <a:alpha val="8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ятно 1 115"/>
          <p:cNvSpPr/>
          <p:nvPr/>
        </p:nvSpPr>
        <p:spPr>
          <a:xfrm>
            <a:off x="5072066" y="3500438"/>
            <a:ext cx="2557474" cy="2414598"/>
          </a:xfrm>
          <a:prstGeom prst="irregularSeal1">
            <a:avLst/>
          </a:prstGeom>
          <a:solidFill>
            <a:srgbClr val="FF0000">
              <a:alpha val="8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ятно 1 116"/>
          <p:cNvSpPr/>
          <p:nvPr/>
        </p:nvSpPr>
        <p:spPr>
          <a:xfrm>
            <a:off x="3929058" y="3571876"/>
            <a:ext cx="2557474" cy="2414598"/>
          </a:xfrm>
          <a:prstGeom prst="irregularSeal1">
            <a:avLst/>
          </a:prstGeom>
          <a:solidFill>
            <a:srgbClr val="FF0000">
              <a:alpha val="8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ятно 1 117"/>
          <p:cNvSpPr/>
          <p:nvPr/>
        </p:nvSpPr>
        <p:spPr>
          <a:xfrm>
            <a:off x="1938318" y="1295384"/>
            <a:ext cx="2557474" cy="2414598"/>
          </a:xfrm>
          <a:prstGeom prst="irregularSeal1">
            <a:avLst/>
          </a:prstGeom>
          <a:solidFill>
            <a:srgbClr val="FF0000">
              <a:alpha val="8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ятно 1 118"/>
          <p:cNvSpPr/>
          <p:nvPr/>
        </p:nvSpPr>
        <p:spPr>
          <a:xfrm>
            <a:off x="4143372" y="1714488"/>
            <a:ext cx="2557474" cy="2414598"/>
          </a:xfrm>
          <a:prstGeom prst="irregularSeal1">
            <a:avLst/>
          </a:prstGeom>
          <a:solidFill>
            <a:srgbClr val="00B0F0">
              <a:alpha val="8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ятно 1 119"/>
          <p:cNvSpPr/>
          <p:nvPr/>
        </p:nvSpPr>
        <p:spPr>
          <a:xfrm>
            <a:off x="2643174" y="1785926"/>
            <a:ext cx="2557474" cy="2414598"/>
          </a:xfrm>
          <a:prstGeom prst="irregularSeal1">
            <a:avLst/>
          </a:prstGeom>
          <a:solidFill>
            <a:srgbClr val="00B0F0">
              <a:alpha val="8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37 0.00208 C 0.11042 0.00208 0.20746 0.00208 0.24601 0.00208 " pathEditMode="relative" ptsTypes="aA">
                                      <p:cBhvr>
                                        <p:cTn id="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repeatCount="indefinite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61111E-6 -1.85185E-6 C 0.14705 -0.00463 0.29427 -0.0081 0.35312 -0.01018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0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7014 -0.05 0.14045 -0.1 0.20782 -0.12291 C 0.27518 -0.14583 0.3691 -0.13541 0.40469 -0.1375 C 0.44028 -0.13958 0.43108 -0.1375 0.42188 -0.13541 " pathEditMode="relative" ptsTypes="aaaA">
                                      <p:cBhvr>
                                        <p:cTn id="19" dur="3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0"/>
                            </p:stCondLst>
                            <p:childTnLst>
                              <p:par>
                                <p:cTn id="21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repeatCount="indefinite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1.85185E-6 C -0.20504 -0.02037 -0.40955 -0.04074 -0.49202 -0.05046 " pathEditMode="relative" rAng="0" ptsTypes="aA">
                                      <p:cBhvr>
                                        <p:cTn id="25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" y="-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000"/>
                            </p:stCondLst>
                            <p:childTnLst>
                              <p:par>
                                <p:cTn id="27" presetID="9" presetClass="exit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3500"/>
                            </p:stCondLst>
                            <p:childTnLst>
                              <p:par>
                                <p:cTn id="31" presetID="9" presetClass="exit" presetSubtype="0" repeatCount="indefinite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000"/>
                            </p:stCondLst>
                            <p:childTnLst>
                              <p:par>
                                <p:cTn id="35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3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7000"/>
                            </p:stCondLst>
                            <p:childTnLst>
                              <p:par>
                                <p:cTn id="42" presetID="9" presetClass="exit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8000"/>
                            </p:stCondLst>
                            <p:childTnLst>
                              <p:par>
                                <p:cTn id="46" presetID="0" presetClass="path" presetSubtype="0" repeatCount="indefinite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33333E-6 -2.96296E-6 C 0.09461 0.01065 0.18923 0.02153 0.22708 0.0257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1000"/>
                            </p:stCondLst>
                            <p:childTnLst>
                              <p:par>
                                <p:cTn id="49" presetID="9" presetClass="entr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3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0" presetClass="path" presetSubtype="0" repeatCount="indefinite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0781 0.01042 C 0.10591 0.04723 0.22014 0.08449 0.26632 0.09931 " pathEditMode="relative" rAng="0" ptsTypes="aA">
                                      <p:cBhvr>
                                        <p:cTn id="53" dur="5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7500"/>
                            </p:stCondLst>
                            <p:childTnLst>
                              <p:par>
                                <p:cTn id="55" presetID="9" presetClass="exit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3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0" presetClass="path" presetSubtype="0" repeatCount="indefinite" accel="50000" decel="5000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0.02343 -0.02083 C -0.11354 0.05764 -0.20364 0.13658 -0.35086 0.13982 C -0.49791 0.14306 -0.70243 0.07037 -0.90677 -0.00162 " pathEditMode="relative" rAng="0" ptsTypes="aaA">
                                      <p:cBhvr>
                                        <p:cTn id="59" dur="3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2" y="82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9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0" presetClass="path" presetSubtype="0" repeatCount="indefinite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625 -0.03102 C 0.13368 -0.02338 0.27396 -0.01667 0.33003 -0.01366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9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repeatCount="indefinite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157 0.00023 C -0.13645 0.05069 -0.2743 0.10138 -0.39409 0.11898 C -0.51388 0.13657 -0.66284 0.10879 -0.71736 0.10648 " pathEditMode="relative" rAng="0" ptsTypes="aaA">
                                      <p:cBhvr>
                                        <p:cTn id="66" dur="3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30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3500"/>
                            </p:stCondLst>
                            <p:childTnLst>
                              <p:par>
                                <p:cTn id="72" presetID="9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0" presetClass="path" presetSubtype="0" repeatCount="indefinite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0937 0.02106 C 0.08142 -0.00509 0.15365 -0.03125 0.21111 -0.0331 C 0.2684 -0.03496 0.32986 0.00347 0.35347 0.01065 " pathEditMode="relative" rAng="0" ptsTypes="aaA">
                                      <p:cBhvr>
                                        <p:cTn id="7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" y="-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5500"/>
                            </p:stCondLst>
                            <p:childTnLst>
                              <p:par>
                                <p:cTn id="78" presetID="9" presetClass="entr" presetSubtype="0" repeatCount="indefinite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0" presetClass="path" presetSubtype="0" repeatCount="indefinite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44444E-6 3.33333E-6 C 0.08975 0.02893 0.17968 0.05787 0.28593 0.05208 C 0.39218 0.04629 0.57899 -0.02084 0.6375 -0.03542 " pathEditMode="relative" ptsTypes="aaA">
                                      <p:cBhvr>
                                        <p:cTn id="8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8500"/>
                            </p:stCondLst>
                            <p:childTnLst>
                              <p:par>
                                <p:cTn id="84" presetID="9" presetClass="exit" presetSubtype="0" repeatCount="indefinite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0" presetClass="path" presetSubtype="0" repeatCount="indefinite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94444E-6 -3.33333E-6 C 0.125 -0.05069 0.25018 -0.10139 0.3184 -0.1125 C 0.38663 -0.12361 0.36302 -0.09884 0.4092 -0.06666 C 0.45556 -0.03449 0.53143 0.07408 0.59601 0.08125 C 0.66077 0.08843 0.76354 -0.00555 0.79722 -0.02291 " pathEditMode="relative" rAng="0" ptsTypes="aaaaA">
                                      <p:cBhvr>
                                        <p:cTn id="8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9" y="-18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repeatCount="indefinite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2414 -0.05695 C -0.08194 0.02407 -0.18802 0.10555 -0.36111 0.10879 C -0.5342 0.11227 -0.77482 0.03703 -1.0151 -0.03727 " pathEditMode="relative" rAng="0" ptsTypes="aaA">
                                      <p:cBhvr>
                                        <p:cTn id="90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3000"/>
                            </p:stCondLst>
                            <p:childTnLst>
                              <p:par>
                                <p:cTn id="92" presetID="0" presetClass="path" presetSubtype="0" accel="50000" decel="5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6.94444E-6 -3.33333E-6 C -0.00711 -0.02824 -0.01718 -0.05416 -0.04044 -0.06018 C -0.05937 -0.0581 -0.07742 -0.05902 -0.09513 -0.04953 C -0.11458 -0.03912 -0.13142 -0.01782 -0.14843 -0.00208 C -0.15503 0.00417 -0.15867 0.00949 -0.16614 0.01297 C -0.17569 -0.01203 -0.18298 -0.03125 -0.20329 -0.04097 C -0.22256 -0.03703 -0.21579 -0.03657 -0.22586 -0.01504 C -0.23749 0.00996 -0.24635 0.02523 -0.25485 0.05162 C -0.25885 0.08519 -0.25815 0.11065 -0.26128 0.14838 C -0.26301 0.17014 -0.27152 0.18241 -0.27916 0.2 C -0.29062 0.22616 -0.30346 0.25162 -0.31944 0.27315 C -0.32152 0.28449 -0.32378 0.29306 -0.33228 0.29676 C -0.3493 0.24908 -0.36822 0.20209 -0.38228 0.15278 C -0.3828 0.14838 -0.3835 0.14422 -0.38385 0.13982 C -0.38454 0.13264 -0.38055 0.11574 -0.38558 0.11829 C -0.39183 0.12153 -0.3894 0.13565 -0.39201 0.14398 C -0.39652 0.15787 -0.40433 0.16875 -0.40815 0.18287 C -0.41267 0.14607 -0.40624 0.20463 -0.40815 0.14398 C -0.40885 0.12269 -0.4144 0.1132 -0.41944 0.09468 C -0.4309 0.10463 -0.42013 0.09375 -0.43385 0.12269 C -0.43784 0.13102 -0.44305 0.13797 -0.44687 0.1463 C -0.44965 0.15232 -0.45103 0.15926 -0.45329 0.16551 C -0.45416 0.16783 -0.45537 0.16991 -0.45659 0.17199 C -0.45867 0.1676 -0.46076 0.16343 -0.46319 0.15903 C -0.46614 0.15278 -0.47395 0.16297 -0.47916 0.16551 C -0.52204 0.18704 -0.48576 0.17223 -0.51301 0.18287 C -0.54617 0.17963 -0.54895 0.18218 -0.57256 0.17431 C -0.59392 0.16713 -0.60763 0.15486 -0.63072 0.15486 " pathEditMode="relative" ptsTypes="fffffffffffffffffffffffffffA">
                                      <p:cBhvr>
                                        <p:cTn id="9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C -0.01597 -0.01551 -0.02899 -0.01991 -0.04843 -0.02361 C -0.05989 -0.02153 -0.07152 -0.02199 -0.08229 -0.01713 C -0.08628 -0.01528 -0.0875 -0.00833 -0.09027 -0.0044 C -0.09809 0.00671 -0.10642 0.01713 -0.11441 0.02801 C -0.11875 0.03357 -0.13264 0.04931 -0.13871 0.0537 C -0.14496 0.0581 -0.15816 0.06458 -0.15816 0.06458 C -0.17777 0.05995 -0.15746 0.0669 -0.17899 0.04954 C -0.2026 0.03033 -0.2 0.03333 -0.22257 0.02801 C -0.24132 0.0287 -0.26024 0.02824 -0.27899 0.03009 C -0.29548 0.03171 -0.29305 0.05718 -0.32413 0.03658 " pathEditMode="relative" ptsTypes="ffffffffffA">
                                      <p:cBhvr>
                                        <p:cTn id="95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70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7500"/>
                            </p:stCondLst>
                            <p:childTnLst>
                              <p:par>
                                <p:cTn id="101" presetID="0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7.77778E-6 2.59259E-6 C -0.00695 0.01366 -0.01598 0.02454 -0.02257 0.03866 C -0.02553 0.04491 -0.02726 0.05208 -0.03056 0.05787 C -0.03386 0.06366 -0.03907 0.06713 -0.04202 0.07315 C -0.04775 0.08519 -0.05105 0.09931 -0.05643 0.11181 C -0.07848 0.1625 -0.09775 0.21574 -0.12414 0.26227 C -0.13004 0.26157 -0.13629 0.26204 -0.14202 0.26019 C -0.16233 0.25347 -0.17553 0.20741 -0.19202 0.1912 C -0.20087 0.16736 -0.19914 0.14583 -0.20157 0.11829 C -0.20591 0.06875 -0.20521 0.11088 -0.20799 0.04722 C -0.2099 0.00602 -0.20452 0.01945 -0.21285 0.00208 C -0.2316 0.03495 -0.24237 0.07338 -0.25973 0.10741 C -0.25764 0.07639 -0.2606 0.05093 -0.27744 0.02778 C -0.28664 0.04421 -0.27917 0.02894 -0.28716 0.05579 C -0.2948 0.08102 -0.30365 0.10417 -0.30799 0.13102 C -0.30747 0.13403 -0.30782 0.14236 -0.30643 0.13982 C -0.30035 0.1287 -0.3033 0.10255 -0.30973 0.09236 C -0.31077 0.09051 -0.31303 0.09097 -0.31459 0.09028 C -0.32483 0.09167 -0.33507 0.0919 -0.34514 0.09445 C -0.37292 0.10162 -0.39671 0.12616 -0.42414 0.13542 C -0.46424 0.14884 -0.50556 0.16435 -0.54671 0.17199 C -0.56389 0.18079 -0.54445 0.17176 -0.56771 0.17847 C -0.57101 0.1794 -0.57744 0.18264 -0.57744 0.18264 C -0.59358 0.16667 -0.60799 0.14977 -0.62101 0.12894 C -0.62882 0.1162 -0.63264 0.10278 -0.64514 0.09884 C -0.66615 0.10926 -0.67448 0.10995 -0.69028 0.13102 C -0.69497 0.13727 -0.69792 0.14514 -0.70157 0.15255 C -0.70296 0.15532 -0.7033 0.15857 -0.70487 0.16111 C -0.70886 0.16736 -0.71997 0.17338 -0.72414 0.17616 C -0.7257 0.17917 -0.72969 0.18148 -0.729 0.18495 C -0.72726 0.19329 -0.71303 0.20046 -0.71771 0.20648 C -0.7224 0.2125 -0.72622 0.19259 -0.7323 0.18912 C -0.7408 0.18426 -0.75053 0.18426 -0.75973 0.18264 C -0.83212 0.17014 -0.82796 0.17222 -0.89844 0.16759 C -0.92257 0.16875 -0.94688 0.17199 -0.97101 0.17199 C -0.98976 0.17199 -0.98872 0.17732 -0.98872 0.16551 " pathEditMode="relative" ptsTypes="fffffffffffffffffffffffffffffffffffA">
                                      <p:cBhvr>
                                        <p:cTn id="102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1000"/>
                            </p:stCondLst>
                            <p:childTnLst>
                              <p:par>
                                <p:cTn id="10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C 0.02587 -0.00463 0.05156 -0.00903 0.07743 -0.01297 C 0.09791 -0.01598 0.11857 -0.01505 0.13871 -0.02153 C 0.14583 -0.02639 0.15225 -0.02709 0.15972 -0.0301 C 0.17291 -0.03519 0.18246 -0.03889 0.1967 -0.03889 " pathEditMode="relative" ptsTypes="ffffA">
                                      <p:cBhvr>
                                        <p:cTn id="108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3000"/>
                            </p:stCondLst>
                            <p:childTnLst>
                              <p:par>
                                <p:cTn id="11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-0.01203 C -0.00972 -0.02338 -0.01181 -0.03588 -0.0158 -0.04652 C -0.02587 -0.07314 -0.0401 -0.1162 -0.06424 -0.12384 C -0.0691 -0.12176 -0.07465 -0.12152 -0.07865 -0.11736 C -0.08351 -0.1125 -0.08594 -0.10416 -0.08993 -0.09814 C -0.09392 -0.09213 -0.09896 -0.0868 -0.10295 -0.08078 C -0.13004 -0.04004 -0.11441 -0.05208 -0.13194 -0.04004 C -0.13004 -0.04699 -0.12431 -0.05208 -0.12379 -0.05949 C -0.12205 -0.08472 -0.12882 -0.11412 -0.14635 -0.12615 C -0.1658 -0.11574 -0.16667 -0.09189 -0.17552 -0.06805 C -0.18177 -0.05115 -0.18889 -0.03449 -0.19635 -0.01852 C -0.20938 0.00926 -0.20938 0.00394 -0.22552 0.02454 C -0.23108 0.03148 -0.24149 0.04607 -0.24149 0.0463 C -0.24201 0.04028 -0.24323 0.03449 -0.24323 0.02871 C -0.24323 0.02223 -0.24115 0.01598 -0.24149 0.00949 C -0.24288 -0.01227 -0.24948 -0.03634 -0.25764 -0.05509 C -0.2592 -0.02847 -0.25885 -0.00162 -0.2625 0.02454 C -0.26754 0.06181 -0.28194 0.09838 -0.29479 0.13195 C -0.33715 0.09838 -0.35642 0.05348 -0.37865 -0.00347 C -0.38889 -0.06828 -0.38177 -0.13032 -0.37552 -0.1949 C -0.37917 -0.23912 -0.38559 -0.33588 -0.43021 -0.34745 C -0.43889 -0.35208 -0.44531 -0.3581 -0.45451 -0.36041 C -0.46476 -0.36967 -0.47899 -0.35764 -0.48837 -0.34977 C -0.51354 -0.32847 -0.52135 -0.30254 -0.52552 -0.26574 C -0.52656 -0.24352 -0.52292 -0.2199 -0.52865 -0.19907 C -0.53056 -0.19213 -0.53941 -0.19629 -0.54479 -0.1949 C -0.54861 -0.19398 -0.55226 -0.19166 -0.55608 -0.19051 C -0.55972 -0.18935 -0.56354 -0.18912 -0.56736 -0.18842 C -0.60399 -0.19213 -0.62622 -0.19467 -0.6625 -0.19282 C -0.67049 -0.19004 -0.66736 -0.18842 -0.67222 -0.1949 " pathEditMode="relative" rAng="0" ptsTypes="fffffffffffffffffffffffffffffA">
                                      <p:cBhvr>
                                        <p:cTn id="11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8" y="-107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C 0.00538 0.00139 0.01111 0.00162 0.01615 0.0044 C 0.04618 0.02083 0.02813 0.02153 0.05972 0.04954 C 0.07413 0.06227 0.08698 0.07801 0.10156 0.09028 C 0.1059 0.09398 0.11024 0.09745 0.11458 0.10116 C 0.12153 0.10741 0.12708 0.11829 0.13542 0.12037 C 0.13872 0.12106 0.14184 0.12176 0.14514 0.12268 C 0.14948 0.12384 0.15799 0.12685 0.15799 0.12685 C 0.16128 0.12616 0.16476 0.12662 0.16771 0.12477 C 0.17257 0.12153 0.18073 0.11181 0.18073 0.11181 C 0.18993 0.08704 0.18385 0.09514 0.19514 0.0838 C 0.19618 0.08102 0.19757 0.07824 0.19844 0.07523 C 0.19913 0.07315 0.19878 0.07037 0.2 0.06875 C 0.20278 0.06505 0.20972 0.06018 0.20972 0.06018 C 0.2184 0.06806 0.2191 0.08148 0.22743 0.09028 C 0.23056 0.09352 0.23715 0.09884 0.23715 0.09884 C 0.23872 0.09468 0.24097 0.09074 0.24201 0.08611 C 0.24306 0.08125 0.2401 0.07315 0.24358 0.07106 C 0.24861 0.06806 0.25243 0.08171 0.25799 0.08171 C 0.29236 0.08241 0.32691 0.08171 0.36128 0.08171 " pathEditMode="relative" ptsTypes="fffffffffffffffffffA">
                                      <p:cBhvr>
                                        <p:cTn id="113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5000"/>
                            </p:stCondLst>
                            <p:childTnLst>
                              <p:par>
                                <p:cTn id="11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48148E-6 C -0.00955 0.00462 -0.00347 0.00115 -0.01771 0.01296 C -0.02778 0.02129 -0.04028 0.02476 -0.05 0.03449 C -0.06111 0.0456 -0.07431 0.06458 -0.08386 0.07754 C -0.0875 0.0824 -0.09271 0.08425 -0.09688 0.08819 C -0.10035 0.09143 -0.10313 0.0956 -0.10643 0.09907 C -0.12691 0.11967 -0.14966 0.14004 -0.17431 0.15069 C -0.18854 0.15694 -0.20226 0.16273 -0.21615 0.1699 C -0.24705 0.16296 -0.24584 0.17106 -0.2533 0.13981 C -0.25226 0.11759 -0.25608 0.08425 -0.23559 0.07754 C -0.22066 0.06736 -0.21389 0.07222 -0.19514 0.07546 C -0.19097 0.07777 -0.18594 0.078 -0.18229 0.08171 C -0.16962 0.09513 -0.16198 0.10833 -0.15816 0.12916 C -0.15955 0.14398 -0.1625 0.15763 -0.16945 0.1699 C -0.17361 0.17708 -0.17656 0.18634 -0.18229 0.19143 C -0.18559 0.19421 -0.19202 0.2 -0.19202 0.2 C -0.23525 0.19444 -0.21181 0.20254 -0.23716 0.18726 C -0.24462 0.18263 -0.25972 0.1743 -0.25972 0.1743 C -0.27431 0.15486 -0.27952 0.13564 -0.29202 0.11412 C -0.29584 0.10763 -0.29809 0.09884 -0.3033 0.09467 C -0.31632 0.08425 -0.31788 0.08148 -0.33073 0.07546 C -0.34618 0.06828 -0.33768 0.07314 -0.3533 0.06898 C -0.3632 0.06643 -0.3724 0.06064 -0.38229 0.0581 C -0.3908 0.05601 -0.40816 0.05393 -0.40816 0.05393 C -0.43577 0.04444 -0.46441 0.04143 -0.49202 0.0324 C -0.47917 0.03171 -0.4533 0.03009 -0.4533 0.03009 " pathEditMode="relative" ptsTypes="fffffffffffffffffffffffffA">
                                      <p:cBhvr>
                                        <p:cTn id="11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7000"/>
                            </p:stCondLst>
                            <p:childTnLst>
                              <p:par>
                                <p:cTn id="1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0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.55556E-7 -2.96296E-6 C 0.05972 0.00741 0.03437 0.0051 0.07587 0.00857 C 0.18142 0.00695 0.31424 0.01389 0.42899 -2.96296E-6 C 0.4592 -0.0037 0.48802 -0.01365 0.51771 -0.01921 C 0.57691 -0.01713 0.57587 -0.04305 0.57587 -0.01273 " pathEditMode="relative" ptsTypes="ffffA">
                                      <p:cBhvr>
                                        <p:cTn id="122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9500"/>
                            </p:stCondLst>
                            <p:childTnLst>
                              <p:par>
                                <p:cTn id="124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0" presetClass="path" presetSubtype="0" repeatCount="indefinite" ac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1337 0.00208 C 0.11042 0.00208 0.20746 0.00208 0.24601 0.00208 " pathEditMode="relative" ptsTypes="aA">
                                      <p:cBhvr>
                                        <p:cTn id="12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0" presetClass="path" presetSubtype="0" repeatCount="indefinite" ac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1.38889E-6 -3.33333E-6 C 0.43437 -3.33333E-6 0.86892 -3.33333E-6 1.04149 -3.33333E-6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" y="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63500"/>
                            </p:stCondLst>
                            <p:childTnLst>
                              <p:par>
                                <p:cTn id="1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64000"/>
                            </p:stCondLst>
                            <p:childTnLst>
                              <p:par>
                                <p:cTn id="136" presetID="0" presetClass="path" presetSubtype="0" repeatCount="indefinite" accel="5000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7986 -0.3676 C 0.35451 -0.3676 0.78906 -0.3676 0.96163 -0.3676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67500"/>
                            </p:stCondLst>
                            <p:childTnLst>
                              <p:par>
                                <p:cTn id="13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0" presetClass="path" presetSubtype="0" repeatCount="indefinite" ac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4166 -0.18727 C 0.39271 -0.18727 0.82726 -0.18727 0.99983 -0.18727 " pathEditMode="relative" rAng="0" ptsTypes="aA">
                                      <p:cBhvr>
                                        <p:cTn id="14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" y="0"/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0" presetClass="path" presetSubtype="0" repeatCount="indefinite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94444E-6 4.07407E-6 C -0.10607 0.08101 -0.21215 0.1625 -0.38524 0.16574 C -0.55833 0.16921 -0.79896 0.09398 -1.03923 0.01967 " pathEditMode="relative" rAng="0" ptsTypes="aaA">
                                      <p:cBhvr>
                                        <p:cTn id="145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" y="84"/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77778E-6 C -0.05277 0.00232 -0.10538 0.0051 -0.15798 0.00857 C -0.19305 0.01505 -0.22743 0.01714 -0.26284 0.01714 " pathEditMode="relative" ptsTypes="ffA">
                                      <p:cBhvr>
                                        <p:cTn id="14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71000"/>
                            </p:stCondLst>
                            <p:childTnLst>
                              <p:par>
                                <p:cTn id="1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0" presetClass="path" presetSubtype="0" repeatCount="indefinite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94444E-6 4.07407E-6 C -0.10607 0.08101 -0.21215 0.1625 -0.38524 0.16574 C -0.55833 0.16921 -0.79896 0.09398 -1.03923 0.01967 " pathEditMode="relative" rAng="0" ptsTypes="aaA">
                                      <p:cBhvr>
                                        <p:cTn id="153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" y="84"/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0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2222 0.01204 C 0.04306 -0.00532 0.05938 -0.03773 0.08351 -0.04815 C 0.09306 -0.03241 0.09167 -0.02546 0.09323 -0.00509 C 0.0882 0.03218 0.08143 0.06227 0.07379 0.09815 C 0.06997 0.11574 0.06754 0.13403 0.06424 0.15185 C 0.06268 0.16042 0.05938 0.17755 0.05938 0.17755 C 0.06042 0.21296 0.05278 0.2375 0.07865 0.24421 C 0.11702 0.21852 0.12709 0.15648 0.13993 0.10671 C 0.14184 0.09931 0.1434 0.0919 0.14636 0.08519 C 0.15052 0.07593 0.16094 0.05926 0.16094 0.05926 C 0.16719 0.08009 0.16007 0.15625 0.15938 0.17986 C 0.1599 0.18565 0.15781 0.19282 0.16094 0.19699 C 0.16285 0.19954 0.16545 0.19306 0.16736 0.19051 C 0.17205 0.1838 0.17674 0.17685 0.18038 0.16898 C 0.1849 0.15949 0.18906 0.14954 0.19167 0.13889 C 0.2066 0.07801 0.19913 0.04375 0.23507 0.00995 C 0.23038 0.06505 0.22205 0.11852 0.2158 0.17338 C 0.21493 0.19144 0.21094 0.21296 0.2191 0.22917 C 0.225 0.22639 0.23229 0.22639 0.23681 0.2206 C 0.24288 0.21296 0.25521 0.16921 0.25764 0.16042 C 0.26285 0.14074 0.26302 0.11736 0.27865 0.1088 C 0.27535 0.15046 0.26823 0.19236 0.2625 0.23356 C 0.26354 0.23796 0.2625 0.24514 0.2658 0.24653 C 0.26962 0.24815 0.27413 0.24398 0.27709 0.24005 C 0.28785 0.22569 0.2915 0.2044 0.29636 0.18611 C 0.2974 0.17755 0.29722 0.16852 0.29965 0.16042 C 0.3007 0.15718 0.30347 0.15347 0.30608 0.15394 C 0.30851 0.1544 0.30834 0.15972 0.30938 0.1625 C 0.3099 0.18681 0.30712 0.21181 0.31094 0.23565 C 0.31181 0.2412 0.31702 0.22755 0.3191 0.22269 C 0.3224 0.21458 0.32448 0.20556 0.32709 0.19699 C 0.32743 0.18704 0.32656 0.15324 0.33351 0.14097 C 0.33577 0.13704 0.33993 0.13681 0.34323 0.13472 C 0.35486 0.1706 0.33646 0.275 0.35764 0.22917 C 0.36181 0.22014 0.36528 0.21065 0.3691 0.20139 C 0.37014 0.18704 0.37136 0.17269 0.37222 0.15833 C 0.37604 0.09699 0.37101 0.08148 0.37865 0.11319 C 0.37882 0.11782 0.37656 0.17546 0.38507 0.18843 C 0.38698 0.1912 0.39045 0.18981 0.39323 0.19051 C 0.42639 0.18032 0.42552 0.15949 0.44965 0.13472 C 0.46667 0.11713 0.48733 0.11759 0.50764 0.11528 C 0.51441 0.10903 0.52222 0.10556 0.52865 0.09815 C 0.55347 0.06944 0.52413 0.10208 0.54167 0.0787 C 0.54705 0.07153 0.55018 0.0713 0.55452 0.06366 C 0.57031 0.03657 0.55018 0.06505 0.57066 0.03773 C 0.57292 0.02894 0.58281 -0.00347 0.57865 -0.01389 " pathEditMode="relative" ptsTypes="fffffffffffffffffffffffffffffffffffffffffffffA">
                                      <p:cBhvr>
                                        <p:cTn id="155" dur="3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76000"/>
                            </p:stCondLst>
                            <p:childTnLst>
                              <p:par>
                                <p:cTn id="15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0" presetClass="path" presetSubtype="0" repeatCount="indefinite" ac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3142 -0.47986 C 0.40296 -0.47986 0.8375 -0.47986 1.01007 -0.47986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" y="0"/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7407E-6 C -0.10607 0.08101 -0.21215 0.1625 -0.38524 0.16574 C -0.55833 0.16921 -0.79896 0.09398 -1.03923 0.01967 " pathEditMode="relative" rAng="0" ptsTypes="aaA">
                                      <p:cBhvr>
                                        <p:cTn id="163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79000"/>
                            </p:stCondLst>
                            <p:childTnLst>
                              <p:par>
                                <p:cTn id="165" presetID="9" presetClass="entr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C 0.00851 0.0044 0.01701 0.00903 0.02569 0.01273 C 0.03264 0.01898 0.0401 0.0213 0.04826 0.02361 C 0.05677 0.03079 0.06406 0.03449 0.07413 0.03658 C 0.09913 0.04722 0.12153 0.05162 0.14826 0.05162 " pathEditMode="relative" ptsTypes="ffffA">
                                      <p:cBhvr>
                                        <p:cTn id="171" dur="5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000"/>
                            </p:stCondLst>
                            <p:childTnLst>
                              <p:par>
                                <p:cTn id="173" presetID="9" presetClass="exit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4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59259E-6 C -0.00989 0.00324 -0.01632 0.01296 -0.02587 0.01713 C -0.04878 0.03727 -0.06632 0.03009 -0.09687 0.03009 " pathEditMode="relative" ptsTypes="ffA">
                                      <p:cBhvr>
                                        <p:cTn id="177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9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8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33333E-6 C 0.08368 0.00046 0.16736 0.00069 0.25122 0.00185 C 0.27205 0.00208 0.31372 0.0074 0.31372 0.00764 C 0.34028 0.01527 0.36667 0.00926 0.3934 0.00926 " pathEditMode="relative" rAng="0" ptsTypes="fffA">
                                      <p:cBhvr>
                                        <p:cTn id="18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" y="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2500"/>
                            </p:stCondLst>
                            <p:childTnLst>
                              <p:par>
                                <p:cTn id="186" presetID="9" presetClass="exit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05556E-6 1.85185E-6 C -0.04722 0.0037 -0.03038 0.00347 -0.10329 1.85185E-6 C -0.12117 -0.00093 -0.1368 -0.01065 -0.15485 -0.01065 " pathEditMode="relative" ptsTypes="ffA">
                                      <p:cBhvr>
                                        <p:cTn id="190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C 0.00851 0.0044 0.01701 0.00903 0.02569 0.01273 C 0.03264 0.01898 0.0401 0.0213 0.04826 0.02361 C 0.05677 0.03079 0.06406 0.03449 0.07413 0.03658 C 0.09913 0.04722 0.12153 0.05162 0.14826 0.05162 " pathEditMode="relative" ptsTypes="ffffA">
                                      <p:cBhvr>
                                        <p:cTn id="194" dur="5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5500"/>
                            </p:stCondLst>
                            <p:childTnLst>
                              <p:par>
                                <p:cTn id="19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0" presetID="9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59259E-6 C -0.00989 0.00324 -0.01632 0.01296 -0.02587 0.01713 C -0.04878 0.03727 -0.06632 0.03009 -0.09687 0.03009 " pathEditMode="relative" ptsTypes="ffA">
                                      <p:cBhvr>
                                        <p:cTn id="204" dur="5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1000"/>
                            </p:stCondLst>
                            <p:childTnLst>
                              <p:par>
                                <p:cTn id="20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33333E-6 C 0.08368 0.00046 0.16736 0.00069 0.25122 0.00185 C 0.27205 0.00208 0.31372 0.0074 0.31372 0.00764 C 0.34028 0.01527 0.36667 0.00926 0.3934 0.00926 " pathEditMode="relative" rAng="0" ptsTypes="fffA">
                                      <p:cBhvr>
                                        <p:cTn id="207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" y="8"/>
                                    </p:animMotion>
                                  </p:childTnLst>
                                </p:cTn>
                              </p:par>
                              <p:par>
                                <p:cTn id="20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05556E-6 1.85185E-6 C -0.04722 0.0037 -0.03038 0.00347 -0.10329 1.85185E-6 C -0.12117 -0.00093 -0.1368 -0.01065 -0.15485 -0.01065 " pathEditMode="relative" ptsTypes="ffA">
                                      <p:cBhvr>
                                        <p:cTn id="209" dur="3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C 0.00851 0.0044 0.01701 0.00903 0.02569 0.01273 C 0.03264 0.01898 0.0401 0.0213 0.04826 0.02361 C 0.05677 0.03079 0.06406 0.03449 0.07413 0.03658 C 0.09913 0.04722 0.12153 0.05162 0.14826 0.05162 " pathEditMode="relative" ptsTypes="ffffA">
                                      <p:cBhvr>
                                        <p:cTn id="213" dur="5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59259E-6 C -0.00989 0.00324 -0.01632 0.01296 -0.02587 0.01713 C -0.04878 0.03727 -0.06632 0.03009 -0.09687 0.03009 " pathEditMode="relative" ptsTypes="ffA">
                                      <p:cBhvr>
                                        <p:cTn id="215" dur="5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7000"/>
                            </p:stCondLst>
                            <p:childTnLst>
                              <p:par>
                                <p:cTn id="21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33333E-6 C 0.08368 0.00046 0.16736 0.00069 0.25122 0.00185 C 0.27205 0.00208 0.31372 0.0074 0.31372 0.00764 C 0.34028 0.01527 0.36667 0.00926 0.3934 0.00926 " pathEditMode="relative" rAng="0" ptsTypes="fffA">
                                      <p:cBhvr>
                                        <p:cTn id="218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" y="8"/>
                                    </p:animMotion>
                                  </p:childTnLst>
                                </p:cTn>
                              </p:par>
                              <p:par>
                                <p:cTn id="2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05556E-6 1.85185E-6 C -0.04722 0.0037 -0.03038 0.00347 -0.10329 1.85185E-6 C -0.12117 -0.00093 -0.1368 -0.01065 -0.15485 -0.01065 " pathEditMode="relative" ptsTypes="ffA">
                                      <p:cBhvr>
                                        <p:cTn id="220" dur="3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C 0.00851 0.0044 0.01701 0.00903 0.02569 0.01273 C 0.03264 0.01898 0.0401 0.0213 0.04826 0.02361 C 0.05677 0.03079 0.06406 0.03449 0.07413 0.03658 C 0.09913 0.04722 0.12153 0.05162 0.14826 0.05162 " pathEditMode="relative" ptsTypes="ffffA">
                                      <p:cBhvr>
                                        <p:cTn id="224" dur="5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59259E-6 C -0.00989 0.00324 -0.01632 0.01296 -0.02587 0.01713 C -0.04878 0.03727 -0.06632 0.03009 -0.09687 0.03009 " pathEditMode="relative" ptsTypes="ffA">
                                      <p:cBhvr>
                                        <p:cTn id="226" dur="5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2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33333E-6 C 0.08368 0.00046 0.16736 0.00069 0.25122 0.00185 C 0.27205 0.00208 0.31372 0.0074 0.31372 0.00764 C 0.34028 0.01527 0.36667 0.00926 0.3934 0.00926 " pathEditMode="relative" rAng="0" ptsTypes="fffA">
                                      <p:cBhvr>
                                        <p:cTn id="229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" y="8"/>
                                    </p:animMotion>
                                  </p:childTnLst>
                                </p:cTn>
                              </p:par>
                              <p:par>
                                <p:cTn id="23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05556E-6 1.85185E-6 C -0.04722 0.0037 -0.03038 0.00347 -0.10329 1.85185E-6 C -0.12117 -0.00093 -0.1368 -0.01065 -0.15485 -0.01065 " pathEditMode="relative" ptsTypes="ffA">
                                      <p:cBhvr>
                                        <p:cTn id="231" dur="3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2" grpId="0" animBg="1"/>
      <p:bldP spid="53" grpId="0" animBg="1"/>
      <p:bldP spid="55" grpId="0" animBg="1"/>
      <p:bldP spid="57" grpId="0" animBg="1"/>
      <p:bldP spid="58" grpId="0" animBg="1"/>
      <p:bldP spid="59" grpId="0" animBg="1"/>
      <p:bldP spid="62" grpId="0" animBg="1"/>
      <p:bldP spid="67" grpId="0" animBg="1"/>
      <p:bldP spid="69" grpId="0" animBg="1"/>
      <p:bldP spid="70" grpId="0" animBg="1"/>
      <p:bldP spid="74" grpId="0" animBg="1"/>
      <p:bldP spid="75" grpId="0" animBg="1"/>
      <p:bldP spid="49" grpId="0" animBg="1"/>
      <p:bldP spid="49" grpId="1" animBg="1"/>
      <p:bldP spid="50" grpId="0" animBg="1"/>
      <p:bldP spid="133" grpId="0" animBg="1"/>
      <p:bldP spid="133" grpId="1" animBg="1"/>
      <p:bldP spid="133" grpId="2" animBg="1"/>
      <p:bldP spid="134" grpId="0" animBg="1"/>
      <p:bldP spid="134" grpId="1" animBg="1"/>
      <p:bldP spid="135" grpId="0" animBg="1"/>
      <p:bldP spid="135" grpId="1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9" grpId="0" animBg="1"/>
      <p:bldP spid="40" grpId="0" animBg="1"/>
      <p:bldP spid="42" grpId="0" animBg="1"/>
      <p:bldP spid="43" grpId="0" animBg="1"/>
      <p:bldP spid="45" grpId="0" animBg="1"/>
      <p:bldP spid="63" grpId="0" animBg="1"/>
      <p:bldP spid="66" grpId="0" animBg="1"/>
      <p:bldP spid="66" grpId="1" animBg="1"/>
      <p:bldP spid="68" grpId="0" animBg="1"/>
      <p:bldP spid="77" grpId="0" animBg="1"/>
      <p:bldP spid="79" grpId="0" animBg="1"/>
      <p:bldP spid="88" grpId="0" animBg="1"/>
      <p:bldP spid="89" grpId="0" animBg="1"/>
      <p:bldP spid="89" grpId="1" animBg="1"/>
      <p:bldP spid="90" grpId="0" animBg="1"/>
      <p:bldP spid="93" grpId="0" animBg="1"/>
      <p:bldP spid="94" grpId="0" animBg="1"/>
      <p:bldP spid="96" grpId="0" animBg="1"/>
      <p:bldP spid="104" grpId="0" animBg="1"/>
      <p:bldP spid="105" grpId="0" animBg="1"/>
      <p:bldP spid="108" grpId="0" animBg="1"/>
      <p:bldP spid="109" grpId="0" animBg="1"/>
      <p:bldP spid="111" grpId="0" animBg="1"/>
      <p:bldP spid="114" grpId="0" animBg="1"/>
      <p:bldP spid="115" grpId="0" animBg="1"/>
      <p:bldP spid="115" grpId="1" animBg="1"/>
      <p:bldP spid="116" grpId="0" animBg="1"/>
      <p:bldP spid="117" grpId="0" animBg="1"/>
      <p:bldP spid="118" grpId="0" animBg="1"/>
      <p:bldP spid="119" grpId="0" animBg="1"/>
      <p:bldP spid="119" grpId="1" animBg="1"/>
      <p:bldP spid="120" grpId="0" animBg="1"/>
      <p:bldP spid="120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143</Words>
  <PresentationFormat>Экран (4:3)</PresentationFormat>
  <Paragraphs>126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Бибиков Д.Н.</cp:lastModifiedBy>
  <cp:revision>44</cp:revision>
  <dcterms:modified xsi:type="dcterms:W3CDTF">2011-05-01T15:48:20Z</dcterms:modified>
</cp:coreProperties>
</file>