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2" r:id="rId4"/>
    <p:sldId id="264" r:id="rId5"/>
    <p:sldId id="267" r:id="rId6"/>
    <p:sldId id="315" r:id="rId7"/>
    <p:sldId id="316" r:id="rId8"/>
    <p:sldId id="317" r:id="rId9"/>
    <p:sldId id="277" r:id="rId10"/>
    <p:sldId id="319" r:id="rId11"/>
    <p:sldId id="281" r:id="rId12"/>
    <p:sldId id="292" r:id="rId13"/>
    <p:sldId id="293" r:id="rId14"/>
    <p:sldId id="294" r:id="rId15"/>
    <p:sldId id="314" r:id="rId16"/>
    <p:sldId id="301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5443" autoAdjust="0"/>
  </p:normalViewPr>
  <p:slideViewPr>
    <p:cSldViewPr>
      <p:cViewPr>
        <p:scale>
          <a:sx n="50" d="100"/>
          <a:sy n="50" d="100"/>
        </p:scale>
        <p:origin x="-99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D6251-9139-4E03-868B-AD94DAB444D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61585-F0B3-4018-930C-1CEFE80E3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1585-F0B3-4018-930C-1CEFE80E35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CEDB-516F-4A5A-A412-26FC56CE8D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Перечислить горы и показать в увеличенном виде…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3265A-6EC1-454E-A0FE-9311ECF42C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Сочи протянулся вдоль моря на 109 км. Восточная граница города – река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является одновременно границей Краснодарского края и границей Российской Федерации. За рекой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территория государства Абхазия. На реке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пограничный пост.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запада к Сочи примыкает Туапсинский район, с севера – Апшеронский и Мостовской районы Краснодарского края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Майкопский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 республики Адыгея. Береговая линия Черноморского побережья Кавказа в районе Сочи относительно ровная, не изрезанная бухтами и выступающими в море мысами. Лишь в Центральном районе она образует так называемый Сочинский мыс, где размещается центр города-курорта.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925C9-FF0A-4664-8EE4-A34E1029EF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Рассмотрите карту размещения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летних олимпийских столиц.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 каких частях света чаще всего проходили летние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Олимпийские игры? (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Европе и Северной Америке)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Почему чаще Олимпийские игры проходили в Европе и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Северной Америке?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 конце XIX – начале XX века это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развитые регионы. К тому же Европа –</a:t>
            </a:r>
          </a:p>
          <a:p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историческая родина Олимпийских игр.)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BD8B2-E7C5-4F2C-AA9C-771FE6855E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Рассмотрите карту размещения 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зимних олимпийских столиц.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 каких регионах мира чаще всего проходили зимние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Олимпийские игры?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Какие природные особенности этому способствовали?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Почему зимние Олимпийские игры не проводились в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Африке, Австралии и Южной Америке?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BD8B2-E7C5-4F2C-AA9C-771FE6855E2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1585-F0B3-4018-930C-1CEFE80E35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Завершим олимпийское факельное шествие мы в Сочи –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столице XXII Олимпийских и XI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зимних игр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года.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XXII зимние Олимпийские игры и XI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игры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года в Сочи станут первыми зимними Играми в истории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в Сочи войдут в историю зимних Олимпийских и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 как самые компактные. Добраться от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одного объекта до другого можно будет за несколько минут. Все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соревнования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 пройдут на тех же объектах,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и олимпийские. Поэтому спортивные сооружения Игр в Сочи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строятся с учетом нужд людей с инвалидностью. Олимпиада в</a:t>
            </a:r>
          </a:p>
          <a:p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Сочи должна стать стартом в будущее.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BD8B2-E7C5-4F2C-AA9C-771FE6855E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b.ru/misc/i/gallery/13346/468657.jpg"/>
          <p:cNvPicPr>
            <a:picLocks noChangeAspect="1" noChangeArrowheads="1"/>
          </p:cNvPicPr>
          <p:nvPr/>
        </p:nvPicPr>
        <p:blipFill>
          <a:blip r:embed="rId3">
            <a:lum bright="25000"/>
          </a:blip>
          <a:srcRect/>
          <a:stretch>
            <a:fillRect/>
          </a:stretch>
        </p:blipFill>
        <p:spPr bwMode="auto">
          <a:xfrm>
            <a:off x="-31" y="571480"/>
            <a:ext cx="9144063" cy="579222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115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SOCHY - 2014</a:t>
            </a:r>
            <a:endParaRPr lang="ru-RU" sz="115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14338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ОЛИМПА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211693"/>
            <a:ext cx="571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Урок по ФГОС  8 класс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4286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Современные зимние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олимпийские виды спорта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936" y="2786058"/>
            <a:ext cx="4568535" cy="30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2357430"/>
            <a:ext cx="3423894" cy="3857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Конькобежный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Бобслей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Санный 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Хоккей с шайбой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Керлинг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81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Олимпийцы</a:t>
            </a:r>
          </a:p>
          <a:p>
            <a:pPr algn="ctr"/>
            <a:r>
              <a:rPr lang="ru-RU" sz="4000" b="1" dirty="0" smtClean="0"/>
              <a:t>Прибрежный кластер  спортивных сооружений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857892"/>
            <a:ext cx="714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СОЧИ </a:t>
            </a:r>
            <a:r>
              <a:rPr lang="ru-RU" sz="2400" b="1" dirty="0" smtClean="0">
                <a:solidFill>
                  <a:schemeClr val="bg1"/>
                </a:solidFill>
              </a:rPr>
              <a:t>– РАСПОЛОЖЕН НА ОДНОЙ ПАРАЛЛЕЛИ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ФРАНЦУЗСКОЙ РИВЬЕРОЙ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6780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ochi2-2105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/>
          <p:cNvSpPr txBox="1"/>
          <p:nvPr/>
        </p:nvSpPr>
        <p:spPr>
          <a:xfrm>
            <a:off x="0" y="18573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Как называли победителя Игр в Древней Греции?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2857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861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Какой награды удостаивался победитель состязаний в Олимпии?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олимпионик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550070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i="1" dirty="0" smtClean="0"/>
              <a:t>Венок из ветвей священного оливкового дерева, честь, почет. Им воздвигали статуи, чеканили монеты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ochi2-2105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Пара лошадей пробежала 40км. </a:t>
            </a:r>
            <a:r>
              <a:rPr lang="ru-RU" sz="2800" dirty="0" smtClean="0"/>
              <a:t>Сколько пробежала каждая лошадь?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186766" cy="685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Ее должен взять прыгун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Её просят лыжники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500438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Танцор на льду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Спортивный снаряд для </a:t>
            </a:r>
            <a:r>
              <a:rPr lang="ru-RU" sz="3200" b="1" dirty="0" err="1" smtClean="0"/>
              <a:t>перетягивания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Начало пути к финишу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85789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"Бородатый" спортивный снаряд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21495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Чего не надо, если есть сила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0"/>
            <a:ext cx="671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БЛИЦ   ОПРОС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eec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868283" cy="47149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048298"/>
            <a:ext cx="478631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Олимпия -  расположена в северо-западной части Пелопонесского полуострова. 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   Здесь находился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Альтис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 – легендарная священная роща Зевса из листовой платаны, оливы, кипарисов.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10901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871349"/>
            <a:ext cx="42148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 1 играх  в программе Олимпийских игр </a:t>
            </a:r>
            <a:b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был  только  </a:t>
            </a:r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стадиодром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– бег на один стадий (192,27 м)</a:t>
            </a:r>
          </a:p>
          <a:p>
            <a:r>
              <a:rPr lang="ru-RU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14  Играх –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  <a:hlinkClick r:id="" action="ppaction://noaction"/>
              </a:rPr>
              <a:t>диаулос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hlinkClick r:id="" action="ppaction://noaction"/>
              </a:rPr>
              <a:t> (бег на 2 стадии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);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Comic Sans MS" pitchFamily="66" charset="0"/>
              </a:rPr>
              <a:t>На 18  Играх – введены</a:t>
            </a:r>
            <a:r>
              <a:rPr lang="ru-RU" b="1" dirty="0" smtClean="0">
                <a:solidFill>
                  <a:srgbClr val="660033"/>
                </a:solidFill>
                <a:latin typeface="Comic Sans MS" pitchFamily="66" charset="0"/>
                <a:hlinkClick r:id="" action="ppaction://noaction"/>
              </a:rPr>
              <a:t> борьба</a:t>
            </a:r>
            <a:r>
              <a:rPr lang="ru-RU" b="1" dirty="0" smtClean="0">
                <a:solidFill>
                  <a:srgbClr val="660033"/>
                </a:solidFill>
                <a:latin typeface="Comic Sans MS" pitchFamily="66" charset="0"/>
              </a:rPr>
              <a:t> и </a:t>
            </a:r>
            <a:r>
              <a:rPr lang="ru-RU" b="1" dirty="0" smtClean="0">
                <a:solidFill>
                  <a:srgbClr val="660033"/>
                </a:solidFill>
                <a:latin typeface="Comic Sans MS" pitchFamily="66" charset="0"/>
                <a:hlinkClick r:id="" action="ppaction://noaction"/>
              </a:rPr>
              <a:t>пентатлон (пятиборье)</a:t>
            </a:r>
            <a:r>
              <a:rPr lang="ru-RU" b="1" dirty="0" smtClean="0">
                <a:solidFill>
                  <a:srgbClr val="660033"/>
                </a:solidFill>
                <a:latin typeface="Comic Sans MS" pitchFamily="66" charset="0"/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На 23 Играх (688 г. до н.э.)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hlinkClick r:id="" action="ppaction://noaction"/>
              </a:rPr>
              <a:t>- кулачный бой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 бокс;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На 25 Играх (680 г. до н.э.)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hlinkClick r:id="" action="ppaction://noaction"/>
              </a:rPr>
              <a:t>– гонки на колесницах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  <a:endParaRPr lang="ru-RU" b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33 Играх (648 г. до н.э.) – верховые скачки на лошадях,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hlinkClick r:id="" action="ppaction://noaction"/>
              </a:rPr>
              <a:t>панкратион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(единоборство, соединявшее в себе элементы борьбы и кулачного боя с минимальными ограничениями на «запрещенные приемы» и во многом напоминающее современные бои без правил.</a:t>
            </a:r>
          </a:p>
          <a:p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21429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ОЛИМПИЙЦЫ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43106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071670" y="571480"/>
            <a:ext cx="5072098" cy="646986"/>
          </a:xfrm>
          <a:prstGeom prst="round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Невероятно, но факт!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14414" y="1571612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u="none" dirty="0">
                <a:solidFill>
                  <a:srgbClr val="006600"/>
                </a:solidFill>
                <a:latin typeface="Comic Sans MS" pitchFamily="66" charset="0"/>
              </a:rPr>
              <a:t>      </a:t>
            </a: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</a:rPr>
              <a:t>Многие </a:t>
            </a:r>
            <a:r>
              <a:rPr lang="ru-RU" sz="1600" b="1" u="none" dirty="0" err="1">
                <a:solidFill>
                  <a:srgbClr val="006600"/>
                </a:solidFill>
                <a:latin typeface="Comic Sans MS" pitchFamily="66" charset="0"/>
              </a:rPr>
              <a:t>олимпионики</a:t>
            </a:r>
            <a:r>
              <a:rPr lang="ru-RU" sz="1600" b="1" u="none" dirty="0">
                <a:solidFill>
                  <a:srgbClr val="006600"/>
                </a:solidFill>
                <a:latin typeface="Comic Sans MS" pitchFamily="66" charset="0"/>
              </a:rPr>
              <a:t> отличались исключительными физическими </a:t>
            </a:r>
            <a:r>
              <a:rPr lang="ru-RU" sz="1600" b="1" u="none" dirty="0" smtClean="0">
                <a:solidFill>
                  <a:srgbClr val="006600"/>
                </a:solidFill>
                <a:latin typeface="Comic Sans MS" pitchFamily="66" charset="0"/>
              </a:rPr>
              <a:t>данными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:</a:t>
            </a:r>
            <a:r>
              <a:rPr lang="ru-RU" sz="1600" b="1" u="none" dirty="0" smtClean="0">
                <a:solidFill>
                  <a:srgbClr val="006600"/>
                </a:solidFill>
                <a:latin typeface="Comic Sans MS" pitchFamily="66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апример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, чемпиону в беге на </a:t>
            </a:r>
            <a:r>
              <a:rPr lang="ru-RU" sz="1600" b="1" u="none" dirty="0" smtClean="0">
                <a:solidFill>
                  <a:srgbClr val="002060"/>
                </a:solidFill>
                <a:latin typeface="Comic Sans MS" pitchFamily="66" charset="0"/>
              </a:rPr>
              <a:t>две стадии (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404 до н.э.)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Ласфену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 из </a:t>
            </a:r>
            <a:r>
              <a:rPr lang="ru-RU" sz="1600" b="1" u="none" dirty="0" err="1">
                <a:solidFill>
                  <a:srgbClr val="002060"/>
                </a:solidFill>
                <a:latin typeface="Comic Sans MS" pitchFamily="66" charset="0"/>
              </a:rPr>
              <a:t>Тебеи</a:t>
            </a:r>
            <a:r>
              <a:rPr lang="ru-RU" sz="1600" b="1" u="none" dirty="0">
                <a:solidFill>
                  <a:srgbClr val="002060"/>
                </a:solidFill>
                <a:latin typeface="Comic Sans MS" pitchFamily="66" charset="0"/>
              </a:rPr>
              <a:t> приписывается победа в необычном состязании с лошадью.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285852" y="3357562"/>
            <a:ext cx="6500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b="1" u="none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Эгей из Аргоса, победивший в беге на длинные дистанции после этого бегом, не сделав в пути ни единой остановки, </a:t>
            </a:r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расстояние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от Олимпии до своего </a:t>
            </a:r>
            <a:r>
              <a:rPr lang="ru-RU" sz="1600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родногопреодолел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ru-RU" sz="1600" b="1" u="none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города, чтобы быстрее принести радостную весть </a:t>
            </a:r>
            <a:r>
              <a:rPr lang="ru-RU" sz="1600" b="1" u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землякам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(40 км.).</a:t>
            </a:r>
            <a:endParaRPr lang="ru-RU" sz="1600" b="1" u="none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6873" name="Picture 9" descr="sport07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357298"/>
            <a:ext cx="723900" cy="914400"/>
          </a:xfrm>
          <a:prstGeom prst="rect">
            <a:avLst/>
          </a:prstGeom>
          <a:noFill/>
        </p:spPr>
      </p:pic>
      <p:pic>
        <p:nvPicPr>
          <p:cNvPr id="36874" name="Picture 10" descr="Horse2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85992"/>
            <a:ext cx="1143000" cy="8572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85852" y="5000636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Про победителя Олимпийских игр 460 до н.э. в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долиходроме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Ладаса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из Аргоса говорили, что он бежит настолько легко, что даже не оставляет следов на земле.  </a:t>
            </a:r>
            <a:endParaRPr lang="ru-RU" dirty="0"/>
          </a:p>
        </p:txBody>
      </p:sp>
      <p:pic>
        <p:nvPicPr>
          <p:cNvPr id="14" name="Picture 7" descr="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929198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0901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43106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642918"/>
            <a:ext cx="2640764" cy="39025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450057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latin typeface="Comic Sans MS" pitchFamily="66" charset="0"/>
              </a:rPr>
              <a:t>Олимпийский принцип был определен в 1896 году основателем современных Игр Пьером де Кубертеном.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«Самое важное в Олимпийских играх – не победа, а участие, также как в жизни самое главное – не триумф, а борьба».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21429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ОЛИМПИЙЦЫ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арты франции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333750" cy="3333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67507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ФРАНЦИЯ расположена в Западной Европе. Экономический успех основан на торжестве идей просвещения изменивших мир в 18в.  Имя Франции «Разнообразие»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вросеть\Desktop\мастер-класс++++++\1241032490_b5dc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195988"/>
            <a:ext cx="8501090" cy="56620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2148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Спортивная </a:t>
            </a:r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Специализация стран 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ГЕОГРАФЫ (особенности рельефа)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8586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/>
              <a:t>ЕВРОПА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214554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Многие виды спорта родились в ЕВРОПЕ. </a:t>
            </a:r>
          </a:p>
          <a:p>
            <a:r>
              <a:rPr lang="ru-RU" sz="2800" b="1" i="1" dirty="0" smtClean="0"/>
              <a:t>Норвегия</a:t>
            </a:r>
            <a:r>
              <a:rPr lang="ru-RU" sz="2800" dirty="0" smtClean="0"/>
              <a:t> – родина биатлона,</a:t>
            </a:r>
          </a:p>
          <a:p>
            <a:r>
              <a:rPr lang="ru-RU" sz="2800" dirty="0" smtClean="0"/>
              <a:t> лыжных гонок и горнолыжного спорта .</a:t>
            </a:r>
          </a:p>
          <a:p>
            <a:r>
              <a:rPr lang="ru-RU" sz="2800" b="1" i="1" dirty="0" smtClean="0"/>
              <a:t>Великобритания</a:t>
            </a:r>
            <a:r>
              <a:rPr lang="ru-RU" sz="2800" dirty="0" smtClean="0"/>
              <a:t> -   футбола, </a:t>
            </a:r>
          </a:p>
          <a:p>
            <a:r>
              <a:rPr lang="ru-RU" sz="2800" dirty="0" smtClean="0"/>
              <a:t>бейсбола, </a:t>
            </a:r>
          </a:p>
          <a:p>
            <a:r>
              <a:rPr lang="ru-RU" sz="2800" dirty="0" smtClean="0"/>
              <a:t>тенниса.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ПОПУЛЯРНЫЕ ВИДЫ СПОРТА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21442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/>
              <a:t>Спорт в США</a:t>
            </a:r>
            <a:endParaRPr lang="ru-RU" sz="4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2143116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ЛЕГКАЯ  АТЛЕТИКА</a:t>
            </a:r>
          </a:p>
          <a:p>
            <a:r>
              <a:rPr lang="ru-RU" sz="2800" dirty="0" smtClean="0"/>
              <a:t>АМЕРИКАНСКИЙ футбол</a:t>
            </a:r>
          </a:p>
          <a:p>
            <a:r>
              <a:rPr lang="ru-RU" sz="2800" dirty="0" smtClean="0"/>
              <a:t>БЕЙСБОЛ</a:t>
            </a:r>
          </a:p>
          <a:p>
            <a:r>
              <a:rPr lang="ru-RU" sz="2800" dirty="0" smtClean="0"/>
              <a:t>ХОККЕЙ</a:t>
            </a:r>
          </a:p>
          <a:p>
            <a:r>
              <a:rPr lang="ru-RU" sz="2800" dirty="0" smtClean="0"/>
              <a:t>ГОЛЬФ </a:t>
            </a:r>
          </a:p>
          <a:p>
            <a:r>
              <a:rPr lang="ru-RU" sz="2800" dirty="0" smtClean="0"/>
              <a:t>ПЛАВАНИЕ</a:t>
            </a:r>
          </a:p>
          <a:p>
            <a:r>
              <a:rPr lang="ru-RU" sz="2800" dirty="0" smtClean="0"/>
              <a:t>ТЕННИС </a:t>
            </a:r>
          </a:p>
          <a:p>
            <a:r>
              <a:rPr lang="ru-RU" sz="2800" dirty="0" smtClean="0"/>
              <a:t>ГОРНОЛЫЖНЫЙ</a:t>
            </a:r>
          </a:p>
          <a:p>
            <a:r>
              <a:rPr lang="ru-RU" sz="2800" dirty="0" smtClean="0"/>
              <a:t>КОНЬКОБЕЖНЫЙ</a:t>
            </a:r>
          </a:p>
          <a:p>
            <a:r>
              <a:rPr lang="ru-RU" sz="2800" dirty="0" smtClean="0"/>
              <a:t>ФИГУРНОЕ КАТАНИЕ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/>
              <a:t>Спорт в АФРИКЕ</a:t>
            </a:r>
            <a:endParaRPr lang="ru-RU" sz="4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ЛЕГКАЯ АТЛЕТИКА</a:t>
            </a:r>
          </a:p>
          <a:p>
            <a:r>
              <a:rPr lang="ru-RU" sz="2400" dirty="0" smtClean="0"/>
              <a:t>ФУТБОЛ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36366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/>
              <a:t>АВСТРАЛИЯ</a:t>
            </a:r>
            <a:endParaRPr lang="ru-RU" sz="40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1071546"/>
            <a:ext cx="33575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Плавание</a:t>
            </a:r>
          </a:p>
          <a:p>
            <a:r>
              <a:rPr lang="ru-RU" sz="2800" dirty="0" smtClean="0"/>
              <a:t>Гребля</a:t>
            </a:r>
          </a:p>
          <a:p>
            <a:r>
              <a:rPr lang="ru-RU" sz="2800" dirty="0" smtClean="0"/>
              <a:t>Парусные регаты</a:t>
            </a:r>
          </a:p>
          <a:p>
            <a:r>
              <a:rPr lang="ru-RU" sz="2800" dirty="0" smtClean="0"/>
              <a:t>Теннис</a:t>
            </a:r>
          </a:p>
          <a:p>
            <a:r>
              <a:rPr lang="ru-RU" sz="2800" dirty="0" smtClean="0"/>
              <a:t>Автогонки</a:t>
            </a:r>
          </a:p>
          <a:p>
            <a:r>
              <a:rPr lang="ru-RU" sz="2800" dirty="0" smtClean="0"/>
              <a:t>Легкая атлетика</a:t>
            </a:r>
          </a:p>
          <a:p>
            <a:r>
              <a:rPr lang="ru-RU" sz="2800" dirty="0" smtClean="0"/>
              <a:t>Регби</a:t>
            </a:r>
          </a:p>
          <a:p>
            <a:r>
              <a:rPr lang="ru-RU" sz="2800" dirty="0" smtClean="0"/>
              <a:t>Гольф</a:t>
            </a:r>
          </a:p>
          <a:p>
            <a:r>
              <a:rPr lang="ru-RU" sz="2800" dirty="0" smtClean="0"/>
              <a:t>Конный спорт </a:t>
            </a:r>
          </a:p>
          <a:p>
            <a:r>
              <a:rPr lang="ru-RU" sz="2800" dirty="0" smtClean="0"/>
              <a:t>Австралийский футбол</a:t>
            </a:r>
          </a:p>
          <a:p>
            <a:r>
              <a:rPr lang="ru-RU" sz="2800" dirty="0" smtClean="0"/>
              <a:t>Крикет </a:t>
            </a:r>
          </a:p>
          <a:p>
            <a:r>
              <a:rPr lang="ru-RU" sz="2800" dirty="0" smtClean="0"/>
              <a:t>бейсбол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737754"/>
            <a:ext cx="4000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Хоккей</a:t>
            </a:r>
          </a:p>
          <a:p>
            <a:r>
              <a:rPr lang="ru-RU" sz="2800" dirty="0" smtClean="0"/>
              <a:t>Фигурное катание</a:t>
            </a:r>
          </a:p>
          <a:p>
            <a:r>
              <a:rPr lang="ru-RU" sz="2800" dirty="0" smtClean="0"/>
              <a:t>Лыжные виды спорта</a:t>
            </a:r>
          </a:p>
          <a:p>
            <a:r>
              <a:rPr lang="ru-RU" sz="2800" dirty="0" smtClean="0"/>
              <a:t>бобслей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63117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libri" pitchFamily="34" charset="0"/>
                <a:cs typeface="Calibri" pitchFamily="34" charset="0"/>
              </a:rPr>
              <a:t>КАНАДА</a:t>
            </a:r>
            <a:endParaRPr lang="ru-RU" b="1" i="1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cs typeface="Times New Roman" pitchFamily="18" charset="0"/>
              </a:rPr>
              <a:t>Спорт в Китае</a:t>
            </a:r>
            <a:endParaRPr lang="ru-RU" sz="4000" b="1" i="1" u="sng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45720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Плавние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Прыжки в воду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Легкая атлетика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Традиционные виды борьбы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Тяжелая атлетика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Стрельба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Ручной мяч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Фигурное катание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Физкультура и спорт в Китае сегодня являются национальной идеей, становятся образом жизни для миллионов китайцев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5716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cs typeface="Times New Roman" pitchFamily="18" charset="0"/>
              </a:rPr>
              <a:t>Спорт в Японии</a:t>
            </a:r>
            <a:endParaRPr lang="ru-RU" sz="4000" b="1" i="1" u="sng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071546"/>
            <a:ext cx="41434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Самыми популярными видами спорта в Японии является бейсбол, футбол, а также другие игры с мячом.</a:t>
            </a:r>
          </a:p>
          <a:p>
            <a:r>
              <a:rPr lang="ru-RU" sz="2400" dirty="0" smtClean="0"/>
              <a:t>Некоторые виды боевого искусства, такие как дзюдо,  </a:t>
            </a:r>
            <a:r>
              <a:rPr lang="ru-RU" sz="2400" dirty="0" err="1" smtClean="0"/>
              <a:t>кэндо</a:t>
            </a:r>
            <a:r>
              <a:rPr lang="ru-RU" sz="2400" dirty="0" smtClean="0"/>
              <a:t> и карате, </a:t>
            </a:r>
            <a:r>
              <a:rPr lang="ru-RU" sz="2400" dirty="0" err="1" smtClean="0"/>
              <a:t>айки-до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Сумо</a:t>
            </a:r>
            <a:r>
              <a:rPr lang="ru-RU" sz="2400" dirty="0" smtClean="0"/>
              <a:t> не является официальным  видом спорта в Японии.</a:t>
            </a:r>
          </a:p>
          <a:p>
            <a:r>
              <a:rPr lang="ru-RU" sz="2400" dirty="0" err="1" smtClean="0"/>
              <a:t>Голф</a:t>
            </a:r>
            <a:endParaRPr lang="ru-RU" sz="2400" dirty="0" smtClean="0"/>
          </a:p>
          <a:p>
            <a:r>
              <a:rPr lang="ru-RU" sz="2400" dirty="0" smtClean="0"/>
              <a:t>Бокс</a:t>
            </a:r>
          </a:p>
          <a:p>
            <a:r>
              <a:rPr lang="ru-RU" sz="2400" dirty="0" smtClean="0"/>
              <a:t>Мотогонки</a:t>
            </a:r>
          </a:p>
          <a:p>
            <a:r>
              <a:rPr lang="ru-RU" sz="2400" dirty="0" smtClean="0"/>
              <a:t>Фигурное катание</a:t>
            </a:r>
          </a:p>
          <a:p>
            <a:r>
              <a:rPr lang="ru-RU" sz="2400" dirty="0" err="1" smtClean="0"/>
              <a:t>Пуроресу</a:t>
            </a:r>
            <a:r>
              <a:rPr lang="ru-RU" sz="2400" dirty="0" smtClean="0"/>
              <a:t> (реслинг)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ьпы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1857363"/>
            <a:ext cx="2635240" cy="192882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>
              <a:rot lat="300000" lon="21299997" rev="0"/>
            </a:camera>
            <a:lightRig rig="threePt" dir="t"/>
          </a:scene3d>
        </p:spPr>
      </p:pic>
      <p:pic>
        <p:nvPicPr>
          <p:cNvPr id="5" name="Рисунок 4" descr="кавказ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96417" y="1857364"/>
            <a:ext cx="2743200" cy="19288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285852" y="20002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АЛЬПЫ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КАВКАЗ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тоже гималаи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5" y="1857363"/>
            <a:ext cx="2714644" cy="1928827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 flipH="1">
            <a:off x="6572264" y="1928802"/>
            <a:ext cx="216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ГИМАЛАИ</a:t>
            </a:r>
            <a:endParaRPr lang="ru-RU" b="1" dirty="0"/>
          </a:p>
        </p:txBody>
      </p:sp>
      <p:pic>
        <p:nvPicPr>
          <p:cNvPr id="13" name="Рисунок 12" descr="урал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928926" y="3951063"/>
            <a:ext cx="3214710" cy="212114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029" name="Picture 5" descr="C:\Documents and Settings\Ученики\Рабочий стол\вопрос.bmp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072462" y="5000636"/>
            <a:ext cx="214313" cy="3001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зимние виды спорта</a:t>
            </a:r>
          </a:p>
          <a:p>
            <a:pPr algn="ctr"/>
            <a:endParaRPr lang="ru-RU" sz="6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0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Географы – молодые и старые горы 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486</TotalTime>
  <Words>852</Words>
  <PresentationFormat>Экран (4:3)</PresentationFormat>
  <Paragraphs>172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Пара лошадей пробежала 40км. Сколько пробежала каждая лошадь?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евросеть</cp:lastModifiedBy>
  <cp:revision>64</cp:revision>
  <dcterms:created xsi:type="dcterms:W3CDTF">2013-05-21T15:58:40Z</dcterms:created>
  <dcterms:modified xsi:type="dcterms:W3CDTF">2015-01-14T17:09:45Z</dcterms:modified>
</cp:coreProperties>
</file>