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16A497-BAA3-4FE1-A09D-11C7E85E6F6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9486B9-2815-4199-91FF-4496EDBB3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физике</a:t>
            </a:r>
            <a:br>
              <a:rPr lang="ru-RU" dirty="0" smtClean="0"/>
            </a:br>
            <a:r>
              <a:rPr lang="ru-RU" dirty="0" smtClean="0"/>
              <a:t>Ко дню космонавтики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656260">
            <a:off x="534204" y="2611937"/>
            <a:ext cx="8355055" cy="348507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643050"/>
            <a:ext cx="86450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Факты, о которых вы не знали</a:t>
            </a: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…”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41372">
            <a:off x="598451" y="201026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Спасибо за внимание.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№1 </a:t>
            </a:r>
            <a:r>
              <a:rPr lang="en-US" dirty="0" smtClean="0"/>
              <a:t>:”</a:t>
            </a:r>
            <a:r>
              <a:rPr lang="ru-RU" dirty="0" smtClean="0"/>
              <a:t>Недавно тема была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Content Placeholder 3" descr="Krikale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57297"/>
            <a:ext cx="3234018" cy="4786347"/>
          </a:xfrm>
        </p:spPr>
      </p:pic>
      <p:sp>
        <p:nvSpPr>
          <p:cNvPr id="5" name="Rectangle 4"/>
          <p:cNvSpPr/>
          <p:nvPr/>
        </p:nvSpPr>
        <p:spPr>
          <a:xfrm>
            <a:off x="285720" y="1357298"/>
            <a:ext cx="4572000" cy="5078313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r>
              <a:rPr lang="ru-RU" dirty="0" smtClean="0"/>
              <a:t>Российский космонавт Сергей Крикалёв провёл на орбите в общей сложности 803 дня, что является мировым рекордом. Одновременно его можно считать обладателем другого рекорда — самого продолжительного путешествия во времени среди жителей нашей планеты. Согласно теории относительности, чем больше скорость, с которой движется объект, тем сильнее для него замедляется время. Рассчитано, что благодаря космическим полётам Крикалёв на 1/48 секунды моложе, чем если бы он оставался всё время на Земле. Другими словами, космонавт вернулся с орбиты во временную точку на 1/48 секунды позже ожидаемого при нормальных условиях значения. Прикиньте, этот чувак из будущего =</a:t>
            </a:r>
            <a:r>
              <a:rPr lang="en-US" dirty="0" smtClean="0"/>
              <a:t>&gt;&gt;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№2 </a:t>
            </a:r>
            <a:r>
              <a:rPr lang="en-US" dirty="0" smtClean="0"/>
              <a:t>:”</a:t>
            </a:r>
            <a:r>
              <a:rPr lang="ru-RU" dirty="0" smtClean="0"/>
              <a:t>Немножко истории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Content Placeholder 3" descr="Apollo-Soyuz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83754">
            <a:off x="4572000" y="2143116"/>
            <a:ext cx="2295525" cy="2286000"/>
          </a:xfrm>
        </p:spPr>
      </p:pic>
      <p:sp>
        <p:nvSpPr>
          <p:cNvPr id="5" name="Rectangle 4"/>
          <p:cNvSpPr/>
          <p:nvPr/>
        </p:nvSpPr>
        <p:spPr>
          <a:xfrm>
            <a:off x="0" y="1785926"/>
            <a:ext cx="4572000" cy="3416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17 июля 1975 года состоялась стыковка советского космического корабля «Союз» и американского «Аполлон». Было запланировано, что в момент стыковки корабли должны были пролетать над Москвой, но расчёты оказались не совсем верны, и космонавты обменялись рукопожатием, пролетая над рекой Эльбой. Символично, что за 30 лет до этого на Эльбе состоялась встреча советских и американских солдат, союзников во Второй Мировой войне.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 №3</a:t>
            </a:r>
            <a:r>
              <a:rPr lang="en-US" dirty="0" smtClean="0"/>
              <a:t>:”</a:t>
            </a:r>
            <a:r>
              <a:rPr lang="ru-RU" dirty="0" smtClean="0"/>
              <a:t>Памятник на луне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Content Placeholder 3" descr="218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85926"/>
            <a:ext cx="3720135" cy="3786214"/>
          </a:xfrm>
        </p:spPr>
      </p:pic>
      <p:sp>
        <p:nvSpPr>
          <p:cNvPr id="5" name="Rectangle 4"/>
          <p:cNvSpPr/>
          <p:nvPr/>
        </p:nvSpPr>
        <p:spPr>
          <a:xfrm>
            <a:off x="0" y="2285992"/>
            <a:ext cx="4572000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Существует памятник, установленный на Луне. Это алюминиевая фигурка в скафандре, посвящённая памяти космонавтов, которые уже погибли. На табличке рядом с фигуркой перечислены имена 14-ти погибших, включая Юрия Гагарина. Памятник установил экипаж Аполлона-15 в 1971 году.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№4 </a:t>
            </a:r>
            <a:r>
              <a:rPr lang="en-US" dirty="0" smtClean="0"/>
              <a:t>:”</a:t>
            </a:r>
            <a:r>
              <a:rPr lang="ru-RU" dirty="0" smtClean="0"/>
              <a:t>Лазерный пистолет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Content Placeholder 3" descr="eca2cb60b9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714620"/>
            <a:ext cx="3442894" cy="2754315"/>
          </a:xfrm>
        </p:spPr>
      </p:pic>
      <p:sp>
        <p:nvSpPr>
          <p:cNvPr id="5" name="Rectangle 4"/>
          <p:cNvSpPr/>
          <p:nvPr/>
        </p:nvSpPr>
        <p:spPr>
          <a:xfrm>
            <a:off x="0" y="1857364"/>
            <a:ext cx="4572000" cy="424731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В 1984 году в СССР был разработан лазерный пистолет несмертельного действия. Он предназначался для самообороны космонавтов. Поражающее действие этого пистолета заключалось в выведении из строя чувствительных элементов оптических систем, в том числе глаз человека. А важным преимуществом по сравнению с обычным пистолетом в условиях невесомости было отсутствие отдачи. Сейчас лазерный пистолет является памятником науки и техники и экспонируется в Музее истории военной академии РВСН. Футурама, начало, вуп-вуп-вуп.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№5</a:t>
            </a:r>
            <a:r>
              <a:rPr lang="en-US" dirty="0" smtClean="0"/>
              <a:t>:” </a:t>
            </a:r>
            <a:r>
              <a:rPr lang="ru-RU" dirty="0" smtClean="0"/>
              <a:t>Язык сломаешь в трех местах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3471874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Фамилии космонавтов, которые казались советским властям неблагозвучными, изменяли. Болгарину Какалову пришлось стать Ивановым, а поляку Хермашевскому — Гермашевским. Дублёр монгольского космонавта Жугдэрдэмиди́йна Гуррагча́ изначально носил фамилию Ганхуяг, но по настоянию советской стороны сменил её на Ганзориг.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№6</a:t>
            </a:r>
            <a:r>
              <a:rPr lang="en-US" dirty="0" smtClean="0"/>
              <a:t>:” </a:t>
            </a:r>
            <a:r>
              <a:rPr lang="ru-RU" dirty="0" smtClean="0"/>
              <a:t>Американцы, ну тупые (невнимательные)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1962 году американцы запустили первый космический аппарат для изучения Венеры Маринер-1, потерпевший аварию через несколько минут после старта. Сначала на аппарате отказала антенна, которая получала сигнал от наводящей системы с Земли, после чего управление взял на себя бортовой компьютер. Он тоже не смог исправить отклонение от курса, так как загруженная в него программа содержала единственную ошибку — при переносе инструкций в код для перфокарт в одном из уравнений была пропущена чёрточка над буквой, отсутствие которой коренным образом поменяло математический смысл уравнения. Журналисты вскоре окрестили эту чёрточку «самым дорогим дефисом в истории» (в пересчёте на сегодняшний день стоимость утерянного аппарата составляет 135 000 000 $).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№7</a:t>
            </a:r>
            <a:r>
              <a:rPr lang="en-US" dirty="0" smtClean="0"/>
              <a:t>:” </a:t>
            </a:r>
            <a:r>
              <a:rPr lang="ru-RU" dirty="0" smtClean="0"/>
              <a:t>Не плачь, парень, космонавты </a:t>
            </a:r>
            <a:r>
              <a:rPr lang="ru-RU" smtClean="0"/>
              <a:t>не плачут</a:t>
            </a:r>
            <a:r>
              <a:rPr lang="ru-RU" dirty="0" smtClean="0"/>
              <a:t>.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86188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ru-RU" dirty="0" smtClean="0"/>
              <a:t>Космонавты не могут плакать так же, как мы на земле — выделяющиеся слёзы не стекают вниз, а остаются на глазах в виде маленьких шариков. К тому же они могут вызывать неприятное жжение, и слёзы приходится смахивать вручную. Получается, что плач как один из видов психологической разгрузки недоступен человеку в невесомости.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 №8</a:t>
            </a:r>
            <a:r>
              <a:rPr lang="en-US" dirty="0" smtClean="0"/>
              <a:t>:”</a:t>
            </a:r>
            <a:r>
              <a:rPr lang="ru-RU" dirty="0" smtClean="0"/>
              <a:t>Космос в видеоиграх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 время в каждом доме есть компьютер. Дети</a:t>
            </a:r>
            <a:r>
              <a:rPr lang="en-US" dirty="0" smtClean="0"/>
              <a:t>/</a:t>
            </a:r>
            <a:r>
              <a:rPr lang="ru-RU" dirty="0" smtClean="0"/>
              <a:t>Подростки любят видеоигры. Про космос существует множество игр, как на ПеКа, так и на консоли, от </a:t>
            </a:r>
            <a:r>
              <a:rPr lang="en-US" dirty="0" smtClean="0"/>
              <a:t>Action</a:t>
            </a:r>
            <a:r>
              <a:rPr lang="ru-RU" dirty="0" smtClean="0"/>
              <a:t>ов до браузерных </a:t>
            </a:r>
            <a:r>
              <a:rPr lang="en-US" dirty="0" smtClean="0"/>
              <a:t>MMO. </a:t>
            </a:r>
            <a:r>
              <a:rPr lang="ru-RU" dirty="0" smtClean="0"/>
              <a:t>Но мой выбор пал на игру японцев под названием </a:t>
            </a:r>
            <a:r>
              <a:rPr lang="en-US" dirty="0" smtClean="0"/>
              <a:t>:”To the moon”. </a:t>
            </a:r>
            <a:r>
              <a:rPr lang="ru-RU" dirty="0" smtClean="0"/>
              <a:t>Всем советую, прекрасная история.</a:t>
            </a:r>
            <a:endParaRPr lang="ru-RU" dirty="0"/>
          </a:p>
        </p:txBody>
      </p:sp>
      <p:pic>
        <p:nvPicPr>
          <p:cNvPr id="4" name="Picture 3" descr="1345380766_tothe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400557"/>
            <a:ext cx="4071934" cy="24574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</TotalTime>
  <Words>607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Apex</vt:lpstr>
      <vt:lpstr>Презентация по физике Ко дню космонавтики</vt:lpstr>
      <vt:lpstr>Факт №1 :”Недавно тема была”</vt:lpstr>
      <vt:lpstr>Факт №2 :”Немножко истории”</vt:lpstr>
      <vt:lpstr>Факт №3:”Памятник на луне”</vt:lpstr>
      <vt:lpstr>Факт №4 :”Лазерный пистолет”</vt:lpstr>
      <vt:lpstr>Факт №5:” Язык сломаешь в трех местах”</vt:lpstr>
      <vt:lpstr>Факт №6:” Американцы, ну тупые (невнимательные)”</vt:lpstr>
      <vt:lpstr>Факт №7:” Не плачь, парень, космонавты не плачут.”</vt:lpstr>
      <vt:lpstr>Факт №8:”Космос в видеоиграх”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ЫЫЫЫЫЫЫЫЫЫ</dc:creator>
  <cp:lastModifiedBy>Мельникова Евгения</cp:lastModifiedBy>
  <cp:revision>12</cp:revision>
  <dcterms:created xsi:type="dcterms:W3CDTF">2014-04-07T18:11:04Z</dcterms:created>
  <dcterms:modified xsi:type="dcterms:W3CDTF">2015-03-11T10:40:24Z</dcterms:modified>
</cp:coreProperties>
</file>