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70" r:id="rId8"/>
    <p:sldId id="265" r:id="rId9"/>
    <p:sldId id="266" r:id="rId10"/>
    <p:sldId id="267" r:id="rId11"/>
    <p:sldId id="268" r:id="rId12"/>
    <p:sldId id="271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829F1-7575-4A41-B706-A9B79C628823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35A7B-C678-4F79-87DC-83BD33FEA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2D96-9A0C-4979-A4FC-55BB352B501E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1215-DABC-44E5-8D28-8601F8F2B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27953-E40A-4E23-87AA-34B64547A882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847A-D1F0-4C91-A114-56486B081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ECD0-B504-4EE5-8AE1-2E02CF32E301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3EDB-66AB-40B2-BC4D-967EA5FC5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2250-75BA-48A6-8DF8-53B2C2EDCAC5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6BE56-60F9-4F67-8257-35C2355BA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5F06F-8D93-4AFE-93A4-74E68F6A81CE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AFDA1-E060-47C6-8B8C-EEA05168B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0036-A820-48F0-A2C2-D72DE63DADA5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4019-9B8B-4008-8CB4-7321B25C9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8A19D-B1F7-4CCF-B9F7-74B2EAAEA647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5C3A-6201-4386-B956-A450DB500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DD4DE-0242-4FC7-8B43-DE9D5E7EDB5D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DA8B-F818-473B-AC9B-6C544EBB1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E47A-C6B6-423F-90B4-36F97846C9EF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51B04-83EC-4B82-9907-1FC9312F5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B458C-7596-44BB-839F-7D4D8717B68F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87D9-F4F3-476E-8990-B1F9A3E18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FE8E5D-1EBB-40E6-9D70-DFE3FB91DAA6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8F0456-1EF6-45DA-958D-4F5640500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8" descr="D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u="sng" dirty="0" smtClean="0">
                <a:solidFill>
                  <a:srgbClr val="002060"/>
                </a:solidFill>
              </a:rPr>
              <a:t>Влажность воздуха. Способы определения влажности воздуха</a:t>
            </a:r>
            <a:endParaRPr lang="ru-RU" b="1" i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8класс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Учитель     Лаврентьева Оксана Викторовна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313" y="857250"/>
            <a:ext cx="4000500" cy="49688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    </a:t>
            </a:r>
            <a:r>
              <a:rPr lang="ru-RU" sz="2500" b="1" smtClean="0">
                <a:solidFill>
                  <a:srgbClr val="003399"/>
                </a:solidFill>
              </a:rPr>
              <a:t>Принцип действия волосного гигрометра основан на свойстве обезжиренного волоса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500" b="1" smtClean="0">
                <a:solidFill>
                  <a:srgbClr val="003399"/>
                </a:solidFill>
              </a:rPr>
              <a:t>(человека или животного) изменять свою длину в зависимости от влажности воздуха, в котором он находится. 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357688" y="1000125"/>
            <a:ext cx="45720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smtClean="0"/>
              <a:t>   </a:t>
            </a:r>
            <a:r>
              <a:rPr lang="ru-RU" sz="2500" b="1" dirty="0" smtClean="0">
                <a:solidFill>
                  <a:srgbClr val="003399"/>
                </a:solidFill>
              </a:rPr>
              <a:t>Волос</a:t>
            </a:r>
            <a:r>
              <a:rPr lang="ru-RU" sz="2500" b="1" i="1" dirty="0" smtClean="0">
                <a:solidFill>
                  <a:srgbClr val="003399"/>
                </a:solidFill>
              </a:rPr>
              <a:t> </a:t>
            </a:r>
            <a:r>
              <a:rPr lang="ru-RU" sz="2500" b="1" dirty="0" smtClean="0">
                <a:solidFill>
                  <a:srgbClr val="003399"/>
                </a:solidFill>
              </a:rPr>
              <a:t>натянут на металлическую рамку. Изменение длины волоса передаётся стрелке, перемещающейся вдоль шкалы. Волосной гигрометр в зимнее время является основным прибором для измерения влажности воздуха вне помещения.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143375"/>
            <a:ext cx="37766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928688" y="214313"/>
            <a:ext cx="7500937" cy="4143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0800" dir="7500015" algn="tl" rotWithShape="0">
                    <a:srgbClr val="000000">
                      <a:alpha val="34998"/>
                    </a:srgbClr>
                  </a:outerShdw>
                </a:effectLst>
                <a:latin typeface="Impact"/>
              </a:rPr>
              <a:t>Волосной гигрометр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5" grpId="0" build="p"/>
      <p:bldP spid="71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b="1" i="1" dirty="0" smtClean="0">
                <a:solidFill>
                  <a:srgbClr val="0070C0"/>
                </a:solidFill>
              </a:rPr>
              <a:t>(влажный) </a:t>
            </a:r>
          </a:p>
        </p:txBody>
      </p:sp>
      <p:pic>
        <p:nvPicPr>
          <p:cNvPr id="12291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Grp="1" noChangeArrowheads="1"/>
          </p:cNvSpPr>
          <p:nvPr>
            <p:ph idx="1"/>
          </p:nvPr>
        </p:nvSpPr>
        <p:spPr>
          <a:xfrm>
            <a:off x="4714875" y="714375"/>
            <a:ext cx="3971925" cy="5262563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Психрометр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состоит из двух термометров, шарик одного из них обмотан тканью, нижние концы которой опущены в сосуд с дистиллированной водой. Сухой термометр регистрирует температуру воздуха, а влажный — температуру испаряющейся воды. </a:t>
            </a:r>
          </a:p>
        </p:txBody>
      </p:sp>
      <p:pic>
        <p:nvPicPr>
          <p:cNvPr id="13315" name="Рисунок 4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214438"/>
            <a:ext cx="35004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71675" cy="72548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Вывод:</a:t>
            </a:r>
            <a:endParaRPr lang="ru-RU" i="1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643938" cy="54292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chemeClr val="accent5"/>
                </a:solidFill>
              </a:rPr>
              <a:t>В воздухе всегда содержится некоторое количество водяного пара.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chemeClr val="accent5"/>
                </a:solidFill>
              </a:rPr>
              <a:t>Плотность водяного пара  в данных условиях называют абсолютной влажностью воздуха.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chemeClr val="accent5"/>
                </a:solidFill>
              </a:rPr>
              <a:t>В зависимости от температуры воздух может  удерживать различное количество водяных паров; чем больше температура воздуха, тем больше водяного пара  требуется воздуху для насыщения.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chemeClr val="accent5"/>
                </a:solidFill>
              </a:rPr>
              <a:t>Степень насыщенности воздуха водяными парами называют относительной влажностью.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chemeClr val="accent5"/>
                </a:solidFill>
              </a:rPr>
              <a:t>Если ненасыщенный воздух охлаждать, то он становится насыщенным при некоторой температуре и начинает конденсироваться – выпадает роса; температура в этом случае называется точкой росы.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669925"/>
            <a:ext cx="51435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alibri" pitchFamily="34" charset="0"/>
              </a:rPr>
              <a:t>Сегодня мы будем говорить о–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влажности воздуха</a:t>
            </a:r>
            <a:r>
              <a:rPr lang="ru-RU" sz="2400">
                <a:latin typeface="Calibri" pitchFamily="34" charset="0"/>
              </a:rPr>
              <a:t>, именно от этой физической величины зависит погода, зависят многие физические явления и процессы:</a:t>
            </a:r>
          </a:p>
          <a:p>
            <a:r>
              <a:rPr lang="ru-RU" sz="2400">
                <a:latin typeface="Calibri" pitchFamily="34" charset="0"/>
              </a:rPr>
              <a:t>– процесс испарения;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– конденсации;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– теплообмена; 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– количество осадков;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– появление узоров на окнах, запотевание окон, появление тумана, росы, инея, количество разнообразных осадков (снега, града, дождя).</a:t>
            </a:r>
            <a:endParaRPr lang="ru-RU" sz="2400" b="1" u="sng">
              <a:latin typeface="Calibri" pitchFamily="34" charset="0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-60325"/>
            <a:ext cx="8877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rgbClr val="0070C0"/>
                </a:solidFill>
                <a:latin typeface="Comic Sans MS" pitchFamily="66" charset="0"/>
              </a:rPr>
              <a:t>Влажность  воздуха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143000"/>
            <a:ext cx="364331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0"/>
            <a:ext cx="7858180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Влажность воздуха –это содержание водяного пара в воздухе.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Прямоугольник 4"/>
          <p:cNvSpPr>
            <a:spLocks noChangeArrowheads="1"/>
          </p:cNvSpPr>
          <p:nvPr/>
        </p:nvSpPr>
        <p:spPr bwMode="auto">
          <a:xfrm>
            <a:off x="2071688" y="1785938"/>
            <a:ext cx="523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Абсолютная влажность </a:t>
            </a:r>
            <a:endParaRPr lang="ru-RU" sz="4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9" name="Прямоугольник 5"/>
          <p:cNvSpPr>
            <a:spLocks noChangeArrowheads="1"/>
          </p:cNvSpPr>
          <p:nvPr/>
        </p:nvSpPr>
        <p:spPr bwMode="auto">
          <a:xfrm>
            <a:off x="500063" y="3143250"/>
            <a:ext cx="8215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показывает, сколько граммов водяного пара содержится в воздухе объёмом 1 м</a:t>
            </a:r>
            <a:r>
              <a:rPr lang="ru-RU" sz="2800" baseline="30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</a:t>
            </a:r>
            <a:endParaRPr lang="ru-RU" sz="280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 данных условиях, т.е. плотность водяного пара.</a:t>
            </a:r>
            <a:endParaRPr lang="ru-RU" sz="540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429000" y="2357438"/>
          <a:ext cx="1071563" cy="928687"/>
        </p:xfrm>
        <a:graphic>
          <a:graphicData uri="http://schemas.openxmlformats.org/presentationml/2006/ole">
            <p:oleObj spid="_x0000_s1026" name="Формула" r:id="rId4" imgW="15228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928688" y="1214438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Относительная влажность </a:t>
            </a:r>
            <a:endParaRPr lang="ru-RU" sz="7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2500313"/>
            <a:ext cx="428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4500563"/>
            <a:ext cx="3186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42938" y="2714625"/>
            <a:ext cx="800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это отношение абсолютной влажности воздуха                   к плотности                                 насыщенного водяного пара при той же температуре, выраженной в процентах.</a:t>
            </a:r>
            <a:endParaRPr lang="ru-RU" sz="4800">
              <a:latin typeface="Calibri" pitchFamily="34" charset="0"/>
            </a:endParaRPr>
          </a:p>
          <a:p>
            <a:r>
              <a:rPr lang="ru-RU" sz="2400">
                <a:latin typeface="Calibri" pitchFamily="34" charset="0"/>
              </a:rPr>
              <a:t> </a:t>
            </a: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781050"/>
            <a:ext cx="2174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cs typeface="Times New Roman" pitchFamily="18" charset="0"/>
              </a:rPr>
              <a:t> 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05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2928938"/>
            <a:ext cx="50006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14688" y="1785938"/>
          <a:ext cx="2071687" cy="1071562"/>
        </p:xfrm>
        <a:graphic>
          <a:graphicData uri="http://schemas.openxmlformats.org/presentationml/2006/ole">
            <p:oleObj spid="_x0000_s2050" name="Формула" r:id="rId7" imgW="13968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716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5400675" cy="20161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/>
              </a:rPr>
              <a:t>РОСА</a:t>
            </a: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14313" y="3143250"/>
            <a:ext cx="89296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Точка росы – температура, при которой пар становится насыщенным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29438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285875"/>
            <a:ext cx="8715375" cy="472757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70C0"/>
                </a:solidFill>
              </a:rPr>
              <a:t>Для измерения влажности воздуха используют измерительные приборы - гигрометры.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Существуют несколько видов гигрометров, но основные: волосной и психрометрический.</a:t>
            </a:r>
          </a:p>
          <a:p>
            <a:pPr eaLnBrk="1" hangingPunct="1"/>
            <a:r>
              <a:rPr lang="ru-RU" b="1" dirty="0" smtClean="0">
                <a:solidFill>
                  <a:srgbClr val="0070C0"/>
                </a:solidFill>
              </a:rPr>
              <a:t>Так как непосредственно измерить давление водяных паров в воздухе сложно, относительную влажность воздуха измеряют косвенным путем.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14290"/>
            <a:ext cx="726192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ИЗМЕРЕНИЕ ВЛАЖНОСТИ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gigrome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82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im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908050"/>
            <a:ext cx="40671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WordArt 8"/>
          <p:cNvSpPr>
            <a:spLocks noChangeArrowheads="1" noChangeShapeType="1" noTextEdit="1"/>
          </p:cNvSpPr>
          <p:nvPr/>
        </p:nvSpPr>
        <p:spPr bwMode="auto">
          <a:xfrm>
            <a:off x="5429250" y="5516563"/>
            <a:ext cx="3429000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Гигрометр 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конденсационный</a:t>
            </a:r>
          </a:p>
        </p:txBody>
      </p:sp>
      <p:sp>
        <p:nvSpPr>
          <p:cNvPr id="41993" name="WordArt 9"/>
          <p:cNvSpPr>
            <a:spLocks noChangeArrowheads="1" noChangeShapeType="1" noTextEdit="1"/>
          </p:cNvSpPr>
          <p:nvPr/>
        </p:nvSpPr>
        <p:spPr bwMode="auto">
          <a:xfrm>
            <a:off x="142845" y="5572140"/>
            <a:ext cx="3286147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</a:rPr>
              <a:t>Гигрометр</a:t>
            </a: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</a:rPr>
              <a:t>волосной</a:t>
            </a:r>
          </a:p>
        </p:txBody>
      </p:sp>
      <p:sp>
        <p:nvSpPr>
          <p:cNvPr id="16390" name="WordArt 11"/>
          <p:cNvSpPr>
            <a:spLocks noChangeArrowheads="1" noChangeShapeType="1" noTextEdit="1"/>
          </p:cNvSpPr>
          <p:nvPr/>
        </p:nvSpPr>
        <p:spPr bwMode="auto">
          <a:xfrm>
            <a:off x="928688" y="188913"/>
            <a:ext cx="7786687" cy="5969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Georgia"/>
              </a:rPr>
              <a:t>Приборы для измерения влажности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313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Формула</vt:lpstr>
      <vt:lpstr>Влажность воздуха. Способы определения влажности воздуха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(влажный) </vt:lpstr>
      <vt:lpstr>Слайд 12</vt:lpstr>
      <vt:lpstr>Вывод: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Влажность воздуха</dc:title>
  <dc:creator>SamLab.ws</dc:creator>
  <cp:lastModifiedBy>123</cp:lastModifiedBy>
  <cp:revision>12</cp:revision>
  <dcterms:created xsi:type="dcterms:W3CDTF">2012-11-22T07:59:04Z</dcterms:created>
  <dcterms:modified xsi:type="dcterms:W3CDTF">2015-03-08T18:42:58Z</dcterms:modified>
</cp:coreProperties>
</file>