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88" r:id="rId3"/>
    <p:sldId id="289" r:id="rId4"/>
    <p:sldId id="277" r:id="rId5"/>
    <p:sldId id="287" r:id="rId6"/>
    <p:sldId id="280" r:id="rId7"/>
    <p:sldId id="271" r:id="rId8"/>
    <p:sldId id="272" r:id="rId9"/>
    <p:sldId id="273" r:id="rId10"/>
    <p:sldId id="291" r:id="rId11"/>
    <p:sldId id="292" r:id="rId12"/>
    <p:sldId id="290" r:id="rId13"/>
    <p:sldId id="278" r:id="rId14"/>
    <p:sldId id="279" r:id="rId15"/>
    <p:sldId id="281" r:id="rId16"/>
    <p:sldId id="282" r:id="rId17"/>
    <p:sldId id="283" r:id="rId18"/>
    <p:sldId id="284" r:id="rId19"/>
    <p:sldId id="286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6907E-E92E-4C40-B62B-1B02529FA4C3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B5FE6-D957-464B-AED7-6B0436647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557DA6-A716-4FEB-8AB7-881441DC179B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2013_%D0%B3%D0%BE%D0%B4" TargetMode="External"/><Relationship Id="rId13" Type="http://schemas.openxmlformats.org/officeDocument/2006/relationships/hyperlink" Target="http://ru.wikipedia.org/wiki/%D0%9F%D0%BE%D0%B5%D0%B7%D0%B4" TargetMode="External"/><Relationship Id="rId18" Type="http://schemas.openxmlformats.org/officeDocument/2006/relationships/hyperlink" Target="http://ru.wikipedia.org/wiki/%D0%A0%D0%BE%D1%81%D1%81%D0%B8%D1%8F" TargetMode="External"/><Relationship Id="rId3" Type="http://schemas.openxmlformats.org/officeDocument/2006/relationships/hyperlink" Target="http://ru.wikipedia.org/wiki/%D0%9E%D0%BB%D0%B8%D0%BC%D0%BF%D0%B8%D0%B9%D1%81%D0%BA%D0%B8%D0%B9_%D0%BE%D0%B3%D0%BE%D0%BD%D1%8C" TargetMode="External"/><Relationship Id="rId7" Type="http://schemas.openxmlformats.org/officeDocument/2006/relationships/hyperlink" Target="http://ru.wikipedia.org/wiki/7_%D0%BE%D0%BA%D1%82%D1%8F%D0%B1%D1%80%D1%8F" TargetMode="External"/><Relationship Id="rId12" Type="http://schemas.openxmlformats.org/officeDocument/2006/relationships/hyperlink" Target="http://ru.wikipedia.org/wiki/%D0%90%D0%B2%D1%82%D0%BE%D0%BC%D0%BE%D0%B1%D0%B8%D0%BB%D1%8C" TargetMode="External"/><Relationship Id="rId17" Type="http://schemas.openxmlformats.org/officeDocument/2006/relationships/hyperlink" Target="http://ru.wikipedia.org/wiki/%D0%9D%D0%B0%D1%81%D0%B5%D0%BB%D1%91%D0%BD%D0%BD%D1%8B%D0%B9_%D0%BF%D1%83%D0%BD%D0%BA%D1%82" TargetMode="External"/><Relationship Id="rId2" Type="http://schemas.openxmlformats.org/officeDocument/2006/relationships/image" Target="../media/image13.jpeg"/><Relationship Id="rId16" Type="http://schemas.openxmlformats.org/officeDocument/2006/relationships/hyperlink" Target="http://ru.wikipedia.org/wiki/%D0%A3%D0%BF%D1%80%D1%8F%D0%B6%D0%BA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AD%D1%81%D1%82%D0%B0%D1%84%D0%B5%D1%82%D0%B0_%D0%BE%D0%BB%D0%B8%D0%BC%D0%BF%D0%B8%D0%B9%D1%81%D0%BA%D0%BE%D0%B3%D0%BE_%D0%BE%D0%B3%D0%BD%D1%8F_%D0%B7%D0%B8%D0%BC%D0%BD%D0%B8%D1%85_%D0%9E%D0%BB%D0%B8%D0%BC%D0%BF%D0%B8%D0%B9%D1%81%D0%BA%D0%B8%D1%85_%D0%B8%D0%B3%D1%80_2014" TargetMode="External"/><Relationship Id="rId11" Type="http://schemas.openxmlformats.org/officeDocument/2006/relationships/hyperlink" Target="http://ru.wikipedia.org/wiki/%D0%9E%D1%80%D0%B3%D0%BA%D0%BE%D0%BC%D0%B8%D1%82%D0%B5%D1%82_%C2%AB%D0%A1%D0%BE%D1%87%D0%B8_2014%C2%BB" TargetMode="External"/><Relationship Id="rId5" Type="http://schemas.openxmlformats.org/officeDocument/2006/relationships/hyperlink" Target="http://ru.wikipedia.org/wiki/%D0%97%D0%B8%D0%BC%D0%BD%D0%B8%D0%B5_%D0%9E%D0%BB%D0%B8%D0%BC%D0%BF%D0%B8%D0%B9%D1%81%D0%BA%D0%B8%D0%B5_%D0%B8%D0%B3%D1%80%D1%8B" TargetMode="External"/><Relationship Id="rId15" Type="http://schemas.openxmlformats.org/officeDocument/2006/relationships/hyperlink" Target="http://ru.wikipedia.org/wiki/%D0%A2%D1%80%D0%BE%D0%B9%D0%BA%D0%B0_%D0%BB%D0%BE%D1%88%D0%B0%D0%B4%D0%B5%D0%B9" TargetMode="External"/><Relationship Id="rId10" Type="http://schemas.openxmlformats.org/officeDocument/2006/relationships/hyperlink" Target="http://ru.wikipedia.org/wiki/2014_%D0%B3%D0%BE%D0%B4" TargetMode="External"/><Relationship Id="rId19" Type="http://schemas.openxmlformats.org/officeDocument/2006/relationships/hyperlink" Target="http://ru.wikipedia.org/wiki/%D0%A4%D0%B5%D0%B4%D0%B5%D1%80%D0%B0%D1%82%D0%B8%D0%B2%D0%BD%D0%BE%D0%B5_%D1%83%D1%81%D1%82%D1%80%D0%BE%D0%B9%D1%81%D1%82%D0%B2%D0%BE_%D0%A0%D0%BE%D1%81%D1%81%D0%B8%D0%B8" TargetMode="External"/><Relationship Id="rId4" Type="http://schemas.openxmlformats.org/officeDocument/2006/relationships/hyperlink" Target="http://ru.wikipedia.org/wiki/%D0%97%D0%B8%D0%BC%D0%BD%D0%B8%D0%B5_%D0%9E%D0%BB%D0%B8%D0%BC%D0%BF%D0%B8%D0%B9%D1%81%D0%BA%D0%B8%D0%B5_%D0%B8%D0%B3%D1%80%D1%8B_2014" TargetMode="External"/><Relationship Id="rId9" Type="http://schemas.openxmlformats.org/officeDocument/2006/relationships/hyperlink" Target="http://ru.wikipedia.org/wiki/7_%D1%84%D0%B5%D0%B2%D1%80%D0%B0%D0%BB%D1%8F" TargetMode="External"/><Relationship Id="rId14" Type="http://schemas.openxmlformats.org/officeDocument/2006/relationships/hyperlink" Target="http://ru.wikipedia.org/wiki/%D0%A1%D0%B0%D0%BC%D0%BE%D0%BB%D1%91%D1%82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F%D0%B8%D1%81%D0%BE%D0%BA_%D0%BF%D0%BE%D1%81%D0%BB%D0%BE%D0%B2_%C2%AB%D0%A1%D0%BE%D1%87%D0%B8_2014%C2%BB" TargetMode="External"/><Relationship Id="rId3" Type="http://schemas.openxmlformats.org/officeDocument/2006/relationships/hyperlink" Target="http://ru.wikipedia.org/wiki/%D0%91%D0%B0%D0%B9%D0%BA%D0%B0%D0%BB" TargetMode="External"/><Relationship Id="rId7" Type="http://schemas.openxmlformats.org/officeDocument/2006/relationships/hyperlink" Target="http://ru.wikipedia.org/wiki/%D0%9A%D0%BE%D0%BD%D1%8C%D0%BA%D0%BE%D0%B1%D0%B5%D0%B6%D0%BD%D1%8B%D0%B9_%D1%81%D0%BF%D0%BE%D1%80%D1%82" TargetMode="External"/><Relationship Id="rId12" Type="http://schemas.openxmlformats.org/officeDocument/2006/relationships/image" Target="../media/image14.jpeg"/><Relationship Id="rId2" Type="http://schemas.openxmlformats.org/officeDocument/2006/relationships/hyperlink" Target="http://ru.wikipedia.org/wiki/%D0%A1%D0%B5%D0%B2%D0%B5%D1%80%D0%BD%D1%8B%D0%B9_%D0%BF%D0%BE%D0%BB%D1%8E%D1%8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C%D0%B5%D0%B6%D0%B4%D1%83%D0%BD%D0%B0%D1%80%D0%BE%D0%B4%D0%BD%D0%B0%D1%8F_%D0%BA%D0%BE%D1%81%D0%BC%D0%B8%D1%87%D0%B5%D1%81%D0%BA%D0%B0%D1%8F_%D1%81%D1%82%D0%B0%D0%BD%D1%86%D0%B8%D1%8F" TargetMode="External"/><Relationship Id="rId11" Type="http://schemas.openxmlformats.org/officeDocument/2006/relationships/hyperlink" Target="http://ru.wikipedia.org/wiki/%D0%AD%D1%81%D1%82%D0%B0%D1%84%D0%B5%D1%82%D0%B0_%D0%BE%D0%BB%D0%B8%D0%BC%D0%BF%D0%B8%D0%B9%D1%81%D0%BA%D0%BE%D0%B3%D0%BE_%D0%BE%D0%B3%D0%BD%D1%8F_%D0%B7%D0%B8%D0%BC%D0%BD%D0%B8%D1%85_%D0%9E%D0%BB%D0%B8%D0%BC%D0%BF%D0%B8%D0%B9%D1%81%D0%BA%D0%B8%D1%85_%D0%B8%D0%B3%D1%80_2014" TargetMode="External"/><Relationship Id="rId5" Type="http://schemas.openxmlformats.org/officeDocument/2006/relationships/hyperlink" Target="http://ru.wikipedia.org/wiki/%D0%9A%D0%BE%D1%81%D0%BC%D0%B8%D1%87%D0%B5%D1%81%D0%BA%D0%BE%D0%B5_%D0%BF%D1%80%D0%BE%D1%81%D1%82%D1%80%D0%B0%D0%BD%D1%81%D1%82%D0%B2%D0%BE" TargetMode="External"/><Relationship Id="rId10" Type="http://schemas.openxmlformats.org/officeDocument/2006/relationships/hyperlink" Target="http://ru.wikipedia.org/wiki/%D0%9A%D0%BE%D0%BD%D1%8C%D0%BA%D0%B8" TargetMode="External"/><Relationship Id="rId4" Type="http://schemas.openxmlformats.org/officeDocument/2006/relationships/hyperlink" Target="http://ru.wikipedia.org/wiki/%D0%AD%D0%BB%D1%8C%D0%B1%D1%80%D1%83%D1%81" TargetMode="External"/><Relationship Id="rId9" Type="http://schemas.openxmlformats.org/officeDocument/2006/relationships/hyperlink" Target="http://ru.wikipedia.org/wiki/%D0%A1%D0%BA%D0%BE%D0%B1%D1%80%D0%B5%D0%B2,_%D0%98%D0%B2%D0%B0%D0%BD_%D0%90%D0%BB%D0%B5%D0%BA%D1%81%D0%B0%D0%BD%D0%B4%D1%80%D0%BE%D0%B2%D0%B8%D1%87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ОЛИМПИАДА 2014  г. СОЧИ</a:t>
            </a:r>
            <a:endParaRPr lang="ru-RU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5362" name="Picture 2" descr="C:\Users\123\Desktop\mountains_1600x12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Олимпийский факел.</a:t>
            </a:r>
            <a:endParaRPr lang="ru-RU" dirty="0"/>
          </a:p>
        </p:txBody>
      </p:sp>
      <p:pic>
        <p:nvPicPr>
          <p:cNvPr id="5" name="Содержимое 4" descr="5142a29ece484fd2c07898ecdeab06d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12776"/>
            <a:ext cx="4402832" cy="4392488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Эстафета </a:t>
            </a:r>
            <a:r>
              <a:rPr lang="ru-RU" b="1" dirty="0" smtClean="0">
                <a:hlinkClick r:id="rId3" tooltip="Олимпийский огонь"/>
              </a:rPr>
              <a:t>олимпийского огня</a:t>
            </a:r>
            <a:r>
              <a:rPr lang="ru-RU" b="1" dirty="0" smtClean="0"/>
              <a:t> </a:t>
            </a:r>
            <a:r>
              <a:rPr lang="ru-RU" b="1" dirty="0" smtClean="0">
                <a:hlinkClick r:id="rId4" tooltip="Зимние Олимпийские игры 2014"/>
              </a:rPr>
              <a:t>«Сочи 2014»</a:t>
            </a:r>
            <a:r>
              <a:rPr lang="ru-RU" dirty="0" smtClean="0"/>
              <a:t> является самой продолжительной и масштабной в истории </a:t>
            </a:r>
            <a:r>
              <a:rPr lang="ru-RU" dirty="0" smtClean="0">
                <a:hlinkClick r:id="rId5" tooltip="Зимние Олимпийские игры"/>
              </a:rPr>
              <a:t>зимних Олимпийских игр</a:t>
            </a:r>
            <a:r>
              <a:rPr lang="ru-RU" baseline="30000" dirty="0" smtClean="0">
                <a:hlinkClick r:id="rId6"/>
              </a:rPr>
              <a:t>[1]</a:t>
            </a:r>
            <a:r>
              <a:rPr lang="ru-RU" dirty="0" smtClean="0"/>
              <a:t>. Эстафета началась </a:t>
            </a:r>
            <a:r>
              <a:rPr lang="ru-RU" dirty="0" smtClean="0">
                <a:hlinkClick r:id="rId7" tooltip="7 октября"/>
              </a:rPr>
              <a:t>7 октября</a:t>
            </a:r>
            <a:r>
              <a:rPr lang="ru-RU" dirty="0" smtClean="0"/>
              <a:t> </a:t>
            </a:r>
            <a:r>
              <a:rPr lang="ru-RU" dirty="0" smtClean="0">
                <a:hlinkClick r:id="rId8" tooltip="2013 год"/>
              </a:rPr>
              <a:t>2013 года</a:t>
            </a:r>
            <a:r>
              <a:rPr lang="ru-RU" dirty="0" smtClean="0"/>
              <a:t> и завершится в день открытия Олимпиады </a:t>
            </a:r>
            <a:r>
              <a:rPr lang="ru-RU" dirty="0" smtClean="0">
                <a:hlinkClick r:id="rId9" tooltip="7 февраля"/>
              </a:rPr>
              <a:t>7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9" tooltip="7 февраля"/>
              </a:rPr>
              <a:t>февраля</a:t>
            </a:r>
            <a:r>
              <a:rPr lang="ru-RU" dirty="0" smtClean="0"/>
              <a:t> </a:t>
            </a:r>
            <a:r>
              <a:rPr lang="ru-RU" dirty="0" smtClean="0">
                <a:hlinkClick r:id="rId10" tooltip="2014 год"/>
              </a:rPr>
              <a:t>2014 года</a:t>
            </a:r>
            <a:r>
              <a:rPr lang="ru-RU" baseline="30000" dirty="0" smtClean="0">
                <a:hlinkClick r:id="rId6"/>
              </a:rPr>
              <a:t>[2]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Маршрут </a:t>
            </a:r>
            <a:r>
              <a:rPr lang="ru-RU" dirty="0" smtClean="0">
                <a:hlinkClick r:id="rId3" tooltip="Олимпийский огонь"/>
              </a:rPr>
              <a:t>олимпийского огня</a:t>
            </a:r>
            <a:r>
              <a:rPr lang="ru-RU" dirty="0" smtClean="0"/>
              <a:t> по регионам России был представлен </a:t>
            </a:r>
            <a:r>
              <a:rPr lang="ru-RU" dirty="0" smtClean="0">
                <a:hlinkClick r:id="rId11" tooltip="Оргкомитет «Сочи 2014»"/>
              </a:rPr>
              <a:t>оргкомитетом «Сочи 2014»</a:t>
            </a:r>
            <a:r>
              <a:rPr lang="ru-RU" dirty="0" smtClean="0"/>
              <a:t> ровно за год до старта эстафеты. В течение 123 дней факел Игр в руках спортсменов преодолеет более 65 тысяч километров на </a:t>
            </a:r>
            <a:r>
              <a:rPr lang="ru-RU" dirty="0" smtClean="0">
                <a:hlinkClick r:id="rId12" tooltip="Автомобиль"/>
              </a:rPr>
              <a:t>автомобилях</a:t>
            </a:r>
            <a:r>
              <a:rPr lang="ru-RU" dirty="0" smtClean="0"/>
              <a:t>, </a:t>
            </a:r>
            <a:r>
              <a:rPr lang="ru-RU" dirty="0" smtClean="0">
                <a:hlinkClick r:id="rId13" tooltip="Поезд"/>
              </a:rPr>
              <a:t>поездах</a:t>
            </a:r>
            <a:r>
              <a:rPr lang="ru-RU" dirty="0" smtClean="0"/>
              <a:t>, </a:t>
            </a:r>
            <a:r>
              <a:rPr lang="ru-RU" dirty="0" smtClean="0">
                <a:hlinkClick r:id="rId14" tooltip="Самолёт"/>
              </a:rPr>
              <a:t>самолётах</a:t>
            </a:r>
            <a:r>
              <a:rPr lang="ru-RU" dirty="0" smtClean="0"/>
              <a:t>, а также на </a:t>
            </a:r>
            <a:r>
              <a:rPr lang="ru-RU" dirty="0" smtClean="0">
                <a:hlinkClick r:id="rId15" tooltip="Тройка лошадей"/>
              </a:rPr>
              <a:t>русской тройке</a:t>
            </a:r>
            <a:r>
              <a:rPr lang="ru-RU" dirty="0" smtClean="0"/>
              <a:t> и оленьих </a:t>
            </a:r>
            <a:r>
              <a:rPr lang="ru-RU" dirty="0" smtClean="0">
                <a:hlinkClick r:id="rId16" tooltip="Упряжка"/>
              </a:rPr>
              <a:t>упряжках</a:t>
            </a:r>
            <a:r>
              <a:rPr lang="ru-RU" dirty="0" smtClean="0"/>
              <a:t> на глазах 130 миллионов жителей 2900 </a:t>
            </a:r>
            <a:r>
              <a:rPr lang="ru-RU" dirty="0" smtClean="0">
                <a:hlinkClick r:id="rId17" tooltip="Населённый пункт"/>
              </a:rPr>
              <a:t>населённых пунктов</a:t>
            </a:r>
            <a:r>
              <a:rPr lang="ru-RU" dirty="0" smtClean="0"/>
              <a:t> </a:t>
            </a:r>
            <a:r>
              <a:rPr lang="ru-RU" dirty="0" smtClean="0">
                <a:hlinkClick r:id="rId18" tooltip="Россия"/>
              </a:rPr>
              <a:t>России</a:t>
            </a:r>
            <a:r>
              <a:rPr lang="ru-RU" dirty="0" smtClean="0"/>
              <a:t>, побывает в столицах всех 83 </a:t>
            </a:r>
            <a:r>
              <a:rPr lang="ru-RU" dirty="0" smtClean="0">
                <a:hlinkClick r:id="rId19" tooltip="Федеративное устройство России"/>
              </a:rPr>
              <a:t>субъектов РФ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3250704" cy="61926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Кроме того, олимпийский огонь побывал на </a:t>
            </a:r>
            <a:r>
              <a:rPr lang="ru-RU" dirty="0" smtClean="0">
                <a:hlinkClick r:id="rId2" tooltip="Северный полюс"/>
              </a:rPr>
              <a:t>Северном полюсе</a:t>
            </a:r>
            <a:r>
              <a:rPr lang="ru-RU" dirty="0" smtClean="0"/>
              <a:t>, на дне озера </a:t>
            </a:r>
            <a:r>
              <a:rPr lang="ru-RU" dirty="0" smtClean="0">
                <a:hlinkClick r:id="rId3" tooltip="Байкал"/>
              </a:rPr>
              <a:t>Байкал</a:t>
            </a:r>
            <a:r>
              <a:rPr lang="ru-RU" dirty="0" smtClean="0"/>
              <a:t>, на вершине </a:t>
            </a:r>
            <a:r>
              <a:rPr lang="ru-RU" dirty="0" smtClean="0">
                <a:hlinkClick r:id="rId4" tooltip="Эльбрус"/>
              </a:rPr>
              <a:t>Эльбруса</a:t>
            </a:r>
            <a:r>
              <a:rPr lang="ru-RU" dirty="0" smtClean="0"/>
              <a:t>. Один олимпийский факел (но не огонь) побывал в </a:t>
            </a:r>
            <a:r>
              <a:rPr lang="ru-RU" dirty="0" smtClean="0">
                <a:hlinkClick r:id="rId5" tooltip="Космическое пространство"/>
              </a:rPr>
              <a:t>космосе</a:t>
            </a:r>
            <a:r>
              <a:rPr lang="ru-RU" dirty="0" smtClean="0"/>
              <a:t> на </a:t>
            </a:r>
            <a:r>
              <a:rPr lang="ru-RU" dirty="0" smtClean="0">
                <a:hlinkClick r:id="rId6" tooltip="Международная космическая станция"/>
              </a:rPr>
              <a:t>МКС</a:t>
            </a:r>
            <a:r>
              <a:rPr lang="ru-RU" dirty="0" smtClean="0"/>
              <a:t> — этим факелом планируется зажечь чашу огня на церемонии открытия. </a:t>
            </a:r>
            <a:r>
              <a:rPr lang="ru-RU" dirty="0" smtClean="0">
                <a:hlinkClick r:id="rId7" tooltip="Конькобежный спорт"/>
              </a:rPr>
              <a:t>Конькобежец</a:t>
            </a:r>
            <a:r>
              <a:rPr lang="ru-RU" dirty="0" smtClean="0"/>
              <a:t> и </a:t>
            </a:r>
            <a:r>
              <a:rPr lang="ru-RU" dirty="0" smtClean="0">
                <a:hlinkClick r:id="rId8" tooltip="Список послов «Сочи 2014»"/>
              </a:rPr>
              <a:t>посол «Сочи 2014»</a:t>
            </a:r>
            <a:r>
              <a:rPr lang="ru-RU" dirty="0" smtClean="0"/>
              <a:t> </a:t>
            </a:r>
            <a:r>
              <a:rPr lang="ru-RU" dirty="0" smtClean="0">
                <a:hlinkClick r:id="rId9" tooltip="Скобрев, Иван Александрович"/>
              </a:rPr>
              <a:t>Иван </a:t>
            </a:r>
            <a:r>
              <a:rPr lang="ru-RU" dirty="0" err="1" smtClean="0">
                <a:hlinkClick r:id="rId9" tooltip="Скобрев, Иван Александрович"/>
              </a:rPr>
              <a:t>Скобрев</a:t>
            </a:r>
            <a:r>
              <a:rPr lang="ru-RU" dirty="0" smtClean="0"/>
              <a:t>, который надеется попасть в число 14 тысяч </a:t>
            </a:r>
            <a:r>
              <a:rPr lang="ru-RU" dirty="0" err="1" smtClean="0"/>
              <a:t>факелоносцев</a:t>
            </a:r>
            <a:r>
              <a:rPr lang="ru-RU" dirty="0" smtClean="0"/>
              <a:t>, предложил пробежать свой этап на </a:t>
            </a:r>
            <a:r>
              <a:rPr lang="ru-RU" dirty="0" smtClean="0">
                <a:hlinkClick r:id="rId10" tooltip="Коньки"/>
              </a:rPr>
              <a:t>коньках</a:t>
            </a:r>
            <a:r>
              <a:rPr lang="ru-RU" baseline="30000" dirty="0" smtClean="0">
                <a:hlinkClick r:id="rId11"/>
              </a:rPr>
              <a:t>[2]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5" descr="i.jpg"/>
          <p:cNvPicPr>
            <a:picLocks noGrp="1" noChangeAspect="1"/>
          </p:cNvPicPr>
          <p:nvPr>
            <p:ph sz="half" idx="2"/>
          </p:nvPr>
        </p:nvPicPr>
        <p:blipFill>
          <a:blip r:embed="rId12" cstate="print"/>
          <a:stretch>
            <a:fillRect/>
          </a:stretch>
        </p:blipFill>
        <p:spPr>
          <a:xfrm>
            <a:off x="4427984" y="980728"/>
            <a:ext cx="4248472" cy="496855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Медали </a:t>
            </a:r>
            <a:endParaRPr lang="ru-RU" dirty="0"/>
          </a:p>
        </p:txBody>
      </p:sp>
      <p:pic>
        <p:nvPicPr>
          <p:cNvPr id="5" name="Содержимое 4" descr="4243_136991137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8840"/>
            <a:ext cx="4402832" cy="388843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Диаметр каждой медали равняется 10 см (100 мм), а толщина — 1 см (10 мм). На покрытие для золотых медалей должно уйти почти шесть килограмм чистого золота 999-ой пробы (ранее заявляли, что уйдет только 3 кг), которое обойдется в сегодняшних ценах в 4,3 миллиона рублей! Всего будет произведено 1300 комплектов медалей, что на данный момент является абсолютным рекордом для предыдущих зимних олимпиад.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Олимпийский стадион 2014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410" name="Picture 2" descr="C:\Users\123\Desktop\1251644298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4282" y="1214422"/>
            <a:ext cx="877978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123\Desktop\22a67090d8906129bb865c7c61d369e1_bi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123\Desktop\full-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872619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23\Desktop\centre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47625"/>
            <a:ext cx="9015413" cy="6761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23\Desktop\soc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8826"/>
            <a:ext cx="8643998" cy="6506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23\Desktop\253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14356"/>
            <a:ext cx="8131440" cy="4570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123\Desktop\23.07.09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79500"/>
            <a:ext cx="8382000" cy="469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836712"/>
            <a:ext cx="6500813" cy="66967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Зимние Олимпийские игры 2014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(англ. 2014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Winter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Olympics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фр.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Jeux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Olympiques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d'hiver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2014, официальное название XXII зимние Олимпийские игры) — международное спортивное мероприятие, которое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проходило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7 по 23 февраля 2014 года.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Столица Олимпиады, Сочи (Россия), была выбрана во время 119-ой сессии МОК в городе Гватемала, столице Гватемалы 4 июля 2007 года.[1]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России Олимпийские игры пройдут во второй раз (до этого в Москве в 1980 году прошли XXII летние Олимпийские игры), и впервые — зимние Игры.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окончании Олимпийских игр на тех же объектах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проведены зимние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Паралимпийские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игры 2014.</a:t>
            </a:r>
          </a:p>
        </p:txBody>
      </p:sp>
      <p:pic>
        <p:nvPicPr>
          <p:cNvPr id="5" name="Picture 2" descr="C:\Users\1\Pictures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8738" y="214313"/>
            <a:ext cx="2568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1\Picture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075" y="1857375"/>
            <a:ext cx="24876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1\Pictures\YPLUBMCAJ9R338CAK2W02RCAY1TJJ5CAJ7BA4SCAIVBM2ZCAXVATBVCAHL4E55CAQE11UCCADO52G2CAFIYUW8CAR639HZCAKWF1RRCANLWK11CAM4S8CFCAQLQAYKCAIEYW20CA6V5YG5CA8L54J2CALGW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4214813"/>
            <a:ext cx="24876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123\Desktop\x_170c1c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5753100" cy="4114800"/>
          </a:xfrm>
          <a:prstGeom prst="rect">
            <a:avLst/>
          </a:prstGeom>
          <a:noFill/>
        </p:spPr>
      </p:pic>
      <p:pic>
        <p:nvPicPr>
          <p:cNvPr id="26627" name="Picture 3" descr="C:\Users\123\Desktop\6C40F71D4DC77A2A1B58FC72295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8050" y="2928934"/>
            <a:ext cx="5695950" cy="378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Эмблема.</a:t>
            </a:r>
            <a:endParaRPr lang="ru-RU" dirty="0"/>
          </a:p>
        </p:txBody>
      </p:sp>
      <p:pic>
        <p:nvPicPr>
          <p:cNvPr id="4" name="Содержимое 3" descr="600px-RR5015-0001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801" y="1672074"/>
            <a:ext cx="4572397" cy="456477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Олимпийская клятва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3643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Текст Олимпийской клятвы спортсменов:</a:t>
            </a:r>
          </a:p>
          <a:p>
            <a:pPr>
              <a:buNone/>
            </a:pPr>
            <a:r>
              <a:rPr lang="ru-RU" dirty="0" smtClean="0"/>
              <a:t>	«От имени всех спортсменов я обещаю, что мы будем участвовать в этих Олимпийских играх, уважая и соблюдая правила, по которым они проводятся, в истинно спортивном духе, во славу спорта и во имя чести своих команд.»</a:t>
            </a:r>
            <a:endParaRPr lang="ru-RU" dirty="0"/>
          </a:p>
        </p:txBody>
      </p:sp>
      <p:pic>
        <p:nvPicPr>
          <p:cNvPr id="21506" name="Picture 2" descr="C:\Users\123\Desktop\image_11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887042"/>
            <a:ext cx="4931008" cy="2828079"/>
          </a:xfrm>
          <a:prstGeom prst="rect">
            <a:avLst/>
          </a:prstGeom>
          <a:noFill/>
        </p:spPr>
      </p:pic>
      <p:pic>
        <p:nvPicPr>
          <p:cNvPr id="21507" name="Picture 3" descr="C:\Users\123\Desktop\78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786322"/>
            <a:ext cx="2714644" cy="1719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Виды спорта на Олимпиаде в Сочи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Биатлон</a:t>
            </a:r>
          </a:p>
          <a:p>
            <a:r>
              <a:rPr lang="ru-RU" dirty="0" smtClean="0"/>
              <a:t>Бобслей: бобслей, скелетон</a:t>
            </a:r>
          </a:p>
          <a:p>
            <a:r>
              <a:rPr lang="ru-RU" dirty="0" smtClean="0"/>
              <a:t>Конькобежный спорт: конькобежный спорт, фигурное катание, шорт-трек</a:t>
            </a:r>
          </a:p>
          <a:p>
            <a:r>
              <a:rPr lang="ru-RU" dirty="0" smtClean="0"/>
              <a:t>Кёрлинг</a:t>
            </a:r>
          </a:p>
          <a:p>
            <a:r>
              <a:rPr lang="ru-RU" dirty="0" smtClean="0"/>
              <a:t>Лыжный спорт: горнолыжный спорт, лыжное двоеборье, лыжные гонки, прыжки на лыжах с трамплина, сноубординг, фристайл</a:t>
            </a:r>
          </a:p>
          <a:p>
            <a:r>
              <a:rPr lang="ru-RU" dirty="0" smtClean="0"/>
              <a:t>Санный спорт</a:t>
            </a:r>
          </a:p>
          <a:p>
            <a:r>
              <a:rPr lang="ru-RU" dirty="0" smtClean="0"/>
              <a:t>Хоккей с шайбой</a:t>
            </a:r>
          </a:p>
          <a:p>
            <a:r>
              <a:rPr lang="ru-RU" dirty="0" smtClean="0"/>
              <a:t>Прыжки на лыжах с трамплина среди женщин</a:t>
            </a:r>
          </a:p>
          <a:p>
            <a:r>
              <a:rPr lang="ru-RU" dirty="0" smtClean="0"/>
              <a:t>Скелетон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123\Desktop\0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8552558" cy="5857916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Талисманы Сочи-2014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43494" cy="49720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Горный спасатель-альпинист Леопард живет в кроне огромного дерева, которое растет на самой высокой скале в заснеженных горах Кавказа. Он всегда готов прийти на помощь и не раз спасал расположенную неподалеку деревню от лавин.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Леопард – прекрасный </a:t>
            </a:r>
            <a:r>
              <a:rPr lang="ru-RU" dirty="0" err="1" smtClean="0"/>
              <a:t>сноубордист</a:t>
            </a:r>
            <a:r>
              <a:rPr lang="ru-RU" dirty="0" smtClean="0"/>
              <a:t>, он научил этому виду спорта всех своих друзей и соседей. У Леопарда веселый нрав, он не может жить в одиночестве и очень любит танцевать.</a:t>
            </a:r>
            <a:endParaRPr lang="ru-RU" dirty="0"/>
          </a:p>
        </p:txBody>
      </p:sp>
      <p:pic>
        <p:nvPicPr>
          <p:cNvPr id="12290" name="Picture 2" descr="C:\Users\123\Desktop\fbd1f0c0c116ad7736a6fa0045101eb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72132" y="1714488"/>
            <a:ext cx="3443646" cy="4304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14290"/>
            <a:ext cx="4357718" cy="635798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За полярным кругом в ледяном иглу живет белый мишка. В его доме все сделано изо льда и снега: снежный душ, кровать, компьютер и даже спортивные тренажеры.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Белый мишка с раннего детства воспитывался полярниками. Именно они научили его кататься на лыжах, бегать на коньках и играть в керлинг. Но больше всего белому мишке понравилось кататься на спортивных санках. Он стал настоящим саночником и бобслеистом, а его друзья – тюлени и морские котики - с удовольствием наблюдают за его победами. Теперь они вместе устраивают соревнования по этим видам спорта, и долгой полярной ночью им некогда скучать!</a:t>
            </a:r>
            <a:endParaRPr lang="ru-RU" dirty="0"/>
          </a:p>
        </p:txBody>
      </p:sp>
      <p:pic>
        <p:nvPicPr>
          <p:cNvPr id="13314" name="Picture 2" descr="C:\Users\123\Desktop\37571d3cb9c29881ee7c983d204f8648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97658" y="1500174"/>
            <a:ext cx="3746342" cy="4682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Зайка – самая активная жительница зимнего леса. Ее друзья всегда удивляются – и как она все успевает!? Ведь Зайка не только успевает учиться в Лесной Академии на «отлично», помогать маме в семейном ресторанчике «Лесная запруда», но и участвовать в различных спортивных соревнованиях. Зайка уверяет своих друзей, что у нее нет никакого секрета: просто она очень любит спорт. А еще она любит петь и танцевать.</a:t>
            </a:r>
            <a:endParaRPr lang="ru-RU" dirty="0"/>
          </a:p>
        </p:txBody>
      </p:sp>
      <p:pic>
        <p:nvPicPr>
          <p:cNvPr id="14338" name="Picture 2" descr="C:\Users\123\Desktop\cbf597dc80b3bf5121a5d0e6f099397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43504" y="1124708"/>
            <a:ext cx="3714776" cy="4643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8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DE6C36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436</TotalTime>
  <Words>656</Words>
  <Application>Microsoft Office PowerPoint</Application>
  <PresentationFormat>Экран (4:3)</PresentationFormat>
  <Paragraphs>49</Paragraphs>
  <Slides>20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ОЛИМПИАДА 2014  г. СОЧИ</vt:lpstr>
      <vt:lpstr>Слайд 2</vt:lpstr>
      <vt:lpstr>Эмблема.</vt:lpstr>
      <vt:lpstr>Олимпийская клятва</vt:lpstr>
      <vt:lpstr>Виды спорта на Олимпиаде в Сочи</vt:lpstr>
      <vt:lpstr>Слайд 6</vt:lpstr>
      <vt:lpstr>Талисманы Сочи-2014</vt:lpstr>
      <vt:lpstr>Слайд 8</vt:lpstr>
      <vt:lpstr>Слайд 9</vt:lpstr>
      <vt:lpstr>Олимпийский факел.</vt:lpstr>
      <vt:lpstr>Слайд 11</vt:lpstr>
      <vt:lpstr>Медали </vt:lpstr>
      <vt:lpstr>Олимпийский стадион 2014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щнп</cp:lastModifiedBy>
  <cp:revision>49</cp:revision>
  <dcterms:created xsi:type="dcterms:W3CDTF">2011-05-13T16:27:00Z</dcterms:created>
  <dcterms:modified xsi:type="dcterms:W3CDTF">2015-01-08T12:24:49Z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1091956</vt:lpwstr>
  </property>
  <property fmtid="{D5CDD505-2E9C-101B-9397-08002B2CF9AE}" pid="3" name="NXPowerLiteVersion">
    <vt:lpwstr>D4.1.4</vt:lpwstr>
  </property>
</Properties>
</file>