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7" r:id="rId8"/>
    <p:sldId id="266" r:id="rId9"/>
    <p:sldId id="268" r:id="rId10"/>
    <p:sldId id="265" r:id="rId11"/>
    <p:sldId id="283" r:id="rId12"/>
    <p:sldId id="281" r:id="rId13"/>
    <p:sldId id="278" r:id="rId14"/>
    <p:sldId id="279" r:id="rId15"/>
    <p:sldId id="282" r:id="rId16"/>
    <p:sldId id="285" r:id="rId17"/>
    <p:sldId id="276" r:id="rId18"/>
    <p:sldId id="286" r:id="rId19"/>
    <p:sldId id="287" r:id="rId20"/>
    <p:sldId id="274" r:id="rId21"/>
    <p:sldId id="284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2F4"/>
    <a:srgbClr val="F02450"/>
    <a:srgbClr val="000000"/>
    <a:srgbClr val="8C0D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>
        <p:scale>
          <a:sx n="75" d="100"/>
          <a:sy n="75" d="100"/>
        </p:scale>
        <p:origin x="-192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7FDA6-30E9-4508-BFD1-BD864640C0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BCCE09C-1216-4E8E-B824-ADFA3688BB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Горные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породы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376B460-D3ED-4683-96BA-F4FBC904D0F8}" type="parTrans" cxnId="{9578CF92-96B2-4D5A-8917-C2907DC3A8C7}">
      <dgm:prSet/>
      <dgm:spPr/>
    </dgm:pt>
    <dgm:pt modelId="{60929E3D-7DA2-435D-B54E-104007039A02}" type="sibTrans" cxnId="{9578CF92-96B2-4D5A-8917-C2907DC3A8C7}">
      <dgm:prSet/>
      <dgm:spPr/>
    </dgm:pt>
    <dgm:pt modelId="{16691E3C-8649-4F48-BDC3-9D63D6F326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Магма-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тические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D7816A5-3F3F-459B-BD96-9070EBCD22A2}" type="parTrans" cxnId="{0EB7A09F-CE40-47DD-9A43-BD35F2A1C7CB}">
      <dgm:prSet/>
      <dgm:spPr/>
    </dgm:pt>
    <dgm:pt modelId="{1AC66065-DFC3-4A9B-B1CE-1F1BBEFEBB2C}" type="sibTrans" cxnId="{0EB7A09F-CE40-47DD-9A43-BD35F2A1C7CB}">
      <dgm:prSet/>
      <dgm:spPr/>
    </dgm:pt>
    <dgm:pt modelId="{C9A37AAB-23B2-4134-A134-94CA87662B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Осадочные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CB6F674-D3B2-443D-BCCE-E964888D643C}" type="parTrans" cxnId="{612188EE-F752-4F70-836C-A3ED608BF58B}">
      <dgm:prSet/>
      <dgm:spPr/>
    </dgm:pt>
    <dgm:pt modelId="{1A0ED9AD-9977-4331-867F-7BA2FCDF3F29}" type="sibTrans" cxnId="{612188EE-F752-4F70-836C-A3ED608BF58B}">
      <dgm:prSet/>
      <dgm:spPr/>
    </dgm:pt>
    <dgm:pt modelId="{F8A75216-89BE-429B-BB7D-D84BF381E2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Метамор-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фические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DB787E7-1507-4078-AD93-E82075FD04BA}" type="parTrans" cxnId="{D0E90051-1C40-4A9B-9920-866D950672E5}">
      <dgm:prSet/>
      <dgm:spPr/>
    </dgm:pt>
    <dgm:pt modelId="{C5AF4838-6126-4CA6-B12E-C58A0D85D92C}" type="sibTrans" cxnId="{D0E90051-1C40-4A9B-9920-866D950672E5}">
      <dgm:prSet/>
      <dgm:spPr/>
    </dgm:pt>
    <dgm:pt modelId="{4AC264FD-A397-44E5-8118-B162B82BD186}" type="pres">
      <dgm:prSet presAssocID="{C577FDA6-30E9-4508-BFD1-BD864640C0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25B16D-1DB4-42D3-917B-A820C6998A88}" type="pres">
      <dgm:prSet presAssocID="{3BCCE09C-1216-4E8E-B824-ADFA3688BB41}" presName="hierRoot1" presStyleCnt="0">
        <dgm:presLayoutVars>
          <dgm:hierBranch/>
        </dgm:presLayoutVars>
      </dgm:prSet>
      <dgm:spPr/>
    </dgm:pt>
    <dgm:pt modelId="{F905CA2F-4AC9-4385-B49A-731BA6B284C2}" type="pres">
      <dgm:prSet presAssocID="{3BCCE09C-1216-4E8E-B824-ADFA3688BB41}" presName="rootComposite1" presStyleCnt="0"/>
      <dgm:spPr/>
    </dgm:pt>
    <dgm:pt modelId="{61DDB25E-591F-4802-B2CB-28A277202DAD}" type="pres">
      <dgm:prSet presAssocID="{3BCCE09C-1216-4E8E-B824-ADFA3688BB41}" presName="rootText1" presStyleLbl="node0" presStyleIdx="0" presStyleCnt="1">
        <dgm:presLayoutVars>
          <dgm:chPref val="3"/>
        </dgm:presLayoutVars>
      </dgm:prSet>
      <dgm:spPr/>
    </dgm:pt>
    <dgm:pt modelId="{8F2927D8-D8EB-47F7-B957-AE23073697D5}" type="pres">
      <dgm:prSet presAssocID="{3BCCE09C-1216-4E8E-B824-ADFA3688BB41}" presName="rootConnector1" presStyleLbl="node1" presStyleIdx="0" presStyleCnt="0"/>
      <dgm:spPr/>
    </dgm:pt>
    <dgm:pt modelId="{48F802DA-6BA9-4F81-BE40-6B544E14330B}" type="pres">
      <dgm:prSet presAssocID="{3BCCE09C-1216-4E8E-B824-ADFA3688BB41}" presName="hierChild2" presStyleCnt="0"/>
      <dgm:spPr/>
    </dgm:pt>
    <dgm:pt modelId="{DA1DB1BF-3EA8-4275-BA31-88649AB0CBA3}" type="pres">
      <dgm:prSet presAssocID="{0D7816A5-3F3F-459B-BD96-9070EBCD22A2}" presName="Name35" presStyleLbl="parChTrans1D2" presStyleIdx="0" presStyleCnt="3"/>
      <dgm:spPr/>
    </dgm:pt>
    <dgm:pt modelId="{4B07DC77-D64B-46D4-A477-29699993E4AF}" type="pres">
      <dgm:prSet presAssocID="{16691E3C-8649-4F48-BDC3-9D63D6F3266D}" presName="hierRoot2" presStyleCnt="0">
        <dgm:presLayoutVars>
          <dgm:hierBranch/>
        </dgm:presLayoutVars>
      </dgm:prSet>
      <dgm:spPr/>
    </dgm:pt>
    <dgm:pt modelId="{7A7633E9-38A8-4A26-B648-64D7E2D72688}" type="pres">
      <dgm:prSet presAssocID="{16691E3C-8649-4F48-BDC3-9D63D6F3266D}" presName="rootComposite" presStyleCnt="0"/>
      <dgm:spPr/>
    </dgm:pt>
    <dgm:pt modelId="{E2849460-C6EB-4F5B-9D65-8C51C6D8DF0F}" type="pres">
      <dgm:prSet presAssocID="{16691E3C-8649-4F48-BDC3-9D63D6F3266D}" presName="rootText" presStyleLbl="node2" presStyleIdx="0" presStyleCnt="3">
        <dgm:presLayoutVars>
          <dgm:chPref val="3"/>
        </dgm:presLayoutVars>
      </dgm:prSet>
      <dgm:spPr/>
    </dgm:pt>
    <dgm:pt modelId="{7183D154-A697-4DAB-BE92-A6BB11268CD7}" type="pres">
      <dgm:prSet presAssocID="{16691E3C-8649-4F48-BDC3-9D63D6F3266D}" presName="rootConnector" presStyleLbl="node2" presStyleIdx="0" presStyleCnt="3"/>
      <dgm:spPr/>
    </dgm:pt>
    <dgm:pt modelId="{2F0E8B80-4754-4D18-8E5B-B1F3FFBAF821}" type="pres">
      <dgm:prSet presAssocID="{16691E3C-8649-4F48-BDC3-9D63D6F3266D}" presName="hierChild4" presStyleCnt="0"/>
      <dgm:spPr/>
    </dgm:pt>
    <dgm:pt modelId="{B889C008-E5A8-4427-A3CA-BBE9C0C5A441}" type="pres">
      <dgm:prSet presAssocID="{16691E3C-8649-4F48-BDC3-9D63D6F3266D}" presName="hierChild5" presStyleCnt="0"/>
      <dgm:spPr/>
    </dgm:pt>
    <dgm:pt modelId="{5C064D63-AC12-4E11-BE93-E8860B2C72FE}" type="pres">
      <dgm:prSet presAssocID="{ECB6F674-D3B2-443D-BCCE-E964888D643C}" presName="Name35" presStyleLbl="parChTrans1D2" presStyleIdx="1" presStyleCnt="3"/>
      <dgm:spPr/>
    </dgm:pt>
    <dgm:pt modelId="{F6139049-4C5F-4EA9-BB3C-50C3DDF0B216}" type="pres">
      <dgm:prSet presAssocID="{C9A37AAB-23B2-4134-A134-94CA87662BDE}" presName="hierRoot2" presStyleCnt="0">
        <dgm:presLayoutVars>
          <dgm:hierBranch/>
        </dgm:presLayoutVars>
      </dgm:prSet>
      <dgm:spPr/>
    </dgm:pt>
    <dgm:pt modelId="{C26A1EA9-9D6D-4ED1-949E-830DA32F90A6}" type="pres">
      <dgm:prSet presAssocID="{C9A37AAB-23B2-4134-A134-94CA87662BDE}" presName="rootComposite" presStyleCnt="0"/>
      <dgm:spPr/>
    </dgm:pt>
    <dgm:pt modelId="{F5F2C868-FBFE-43C9-A63F-6E11024FE3E9}" type="pres">
      <dgm:prSet presAssocID="{C9A37AAB-23B2-4134-A134-94CA87662BDE}" presName="rootText" presStyleLbl="node2" presStyleIdx="1" presStyleCnt="3">
        <dgm:presLayoutVars>
          <dgm:chPref val="3"/>
        </dgm:presLayoutVars>
      </dgm:prSet>
      <dgm:spPr/>
    </dgm:pt>
    <dgm:pt modelId="{6A956455-4ACA-4CBC-8594-9EECF280762A}" type="pres">
      <dgm:prSet presAssocID="{C9A37AAB-23B2-4134-A134-94CA87662BDE}" presName="rootConnector" presStyleLbl="node2" presStyleIdx="1" presStyleCnt="3"/>
      <dgm:spPr/>
    </dgm:pt>
    <dgm:pt modelId="{3E645825-CF64-4739-ABC6-0355908A32CC}" type="pres">
      <dgm:prSet presAssocID="{C9A37AAB-23B2-4134-A134-94CA87662BDE}" presName="hierChild4" presStyleCnt="0"/>
      <dgm:spPr/>
    </dgm:pt>
    <dgm:pt modelId="{4FE03DFF-109D-451D-996E-B4ED77259576}" type="pres">
      <dgm:prSet presAssocID="{C9A37AAB-23B2-4134-A134-94CA87662BDE}" presName="hierChild5" presStyleCnt="0"/>
      <dgm:spPr/>
    </dgm:pt>
    <dgm:pt modelId="{53BD901A-EA28-4E4C-BC59-3F104584F022}" type="pres">
      <dgm:prSet presAssocID="{2DB787E7-1507-4078-AD93-E82075FD04BA}" presName="Name35" presStyleLbl="parChTrans1D2" presStyleIdx="2" presStyleCnt="3"/>
      <dgm:spPr/>
    </dgm:pt>
    <dgm:pt modelId="{C8CA1397-9C10-404B-80C0-DC24D00A3AC6}" type="pres">
      <dgm:prSet presAssocID="{F8A75216-89BE-429B-BB7D-D84BF381E2FE}" presName="hierRoot2" presStyleCnt="0">
        <dgm:presLayoutVars>
          <dgm:hierBranch/>
        </dgm:presLayoutVars>
      </dgm:prSet>
      <dgm:spPr/>
    </dgm:pt>
    <dgm:pt modelId="{81434D71-1D1F-497D-A057-FA9EDE01AE41}" type="pres">
      <dgm:prSet presAssocID="{F8A75216-89BE-429B-BB7D-D84BF381E2FE}" presName="rootComposite" presStyleCnt="0"/>
      <dgm:spPr/>
    </dgm:pt>
    <dgm:pt modelId="{F8463A53-408A-4B02-A1E2-0430598ACEF9}" type="pres">
      <dgm:prSet presAssocID="{F8A75216-89BE-429B-BB7D-D84BF381E2FE}" presName="rootText" presStyleLbl="node2" presStyleIdx="2" presStyleCnt="3">
        <dgm:presLayoutVars>
          <dgm:chPref val="3"/>
        </dgm:presLayoutVars>
      </dgm:prSet>
      <dgm:spPr/>
    </dgm:pt>
    <dgm:pt modelId="{3ACF78A7-CF4C-422D-8F3B-3527E73C4015}" type="pres">
      <dgm:prSet presAssocID="{F8A75216-89BE-429B-BB7D-D84BF381E2FE}" presName="rootConnector" presStyleLbl="node2" presStyleIdx="2" presStyleCnt="3"/>
      <dgm:spPr/>
    </dgm:pt>
    <dgm:pt modelId="{BCB2B0E4-EB26-4BCF-AB47-F146F7862E98}" type="pres">
      <dgm:prSet presAssocID="{F8A75216-89BE-429B-BB7D-D84BF381E2FE}" presName="hierChild4" presStyleCnt="0"/>
      <dgm:spPr/>
    </dgm:pt>
    <dgm:pt modelId="{EC29EFC4-6695-498C-8B32-5D1AED8B1600}" type="pres">
      <dgm:prSet presAssocID="{F8A75216-89BE-429B-BB7D-D84BF381E2FE}" presName="hierChild5" presStyleCnt="0"/>
      <dgm:spPr/>
    </dgm:pt>
    <dgm:pt modelId="{A8D677EA-DC53-42C7-87C3-7C3B3A887E2A}" type="pres">
      <dgm:prSet presAssocID="{3BCCE09C-1216-4E8E-B824-ADFA3688BB41}" presName="hierChild3" presStyleCnt="0"/>
      <dgm:spPr/>
    </dgm:pt>
  </dgm:ptLst>
  <dgm:cxnLst>
    <dgm:cxn modelId="{FC871CF2-7C96-4540-AA94-BF314F59E96C}" type="presOf" srcId="{2DB787E7-1507-4078-AD93-E82075FD04BA}" destId="{53BD901A-EA28-4E4C-BC59-3F104584F022}" srcOrd="0" destOrd="0" presId="urn:microsoft.com/office/officeart/2005/8/layout/orgChart1"/>
    <dgm:cxn modelId="{32AE7592-AF18-43CC-B404-BA3C5D8ED340}" type="presOf" srcId="{F8A75216-89BE-429B-BB7D-D84BF381E2FE}" destId="{3ACF78A7-CF4C-422D-8F3B-3527E73C4015}" srcOrd="1" destOrd="0" presId="urn:microsoft.com/office/officeart/2005/8/layout/orgChart1"/>
    <dgm:cxn modelId="{0EB7A09F-CE40-47DD-9A43-BD35F2A1C7CB}" srcId="{3BCCE09C-1216-4E8E-B824-ADFA3688BB41}" destId="{16691E3C-8649-4F48-BDC3-9D63D6F3266D}" srcOrd="0" destOrd="0" parTransId="{0D7816A5-3F3F-459B-BD96-9070EBCD22A2}" sibTransId="{1AC66065-DFC3-4A9B-B1CE-1F1BBEFEBB2C}"/>
    <dgm:cxn modelId="{220C1EB4-2F73-4447-88AF-FDA260E5BABF}" type="presOf" srcId="{0D7816A5-3F3F-459B-BD96-9070EBCD22A2}" destId="{DA1DB1BF-3EA8-4275-BA31-88649AB0CBA3}" srcOrd="0" destOrd="0" presId="urn:microsoft.com/office/officeart/2005/8/layout/orgChart1"/>
    <dgm:cxn modelId="{612188EE-F752-4F70-836C-A3ED608BF58B}" srcId="{3BCCE09C-1216-4E8E-B824-ADFA3688BB41}" destId="{C9A37AAB-23B2-4134-A134-94CA87662BDE}" srcOrd="1" destOrd="0" parTransId="{ECB6F674-D3B2-443D-BCCE-E964888D643C}" sibTransId="{1A0ED9AD-9977-4331-867F-7BA2FCDF3F29}"/>
    <dgm:cxn modelId="{6BB55852-C0EC-4481-8131-B8D06D90952A}" type="presOf" srcId="{3BCCE09C-1216-4E8E-B824-ADFA3688BB41}" destId="{8F2927D8-D8EB-47F7-B957-AE23073697D5}" srcOrd="1" destOrd="0" presId="urn:microsoft.com/office/officeart/2005/8/layout/orgChart1"/>
    <dgm:cxn modelId="{291738F7-C8B7-4602-B593-D6F6FFCFCDBF}" type="presOf" srcId="{C577FDA6-30E9-4508-BFD1-BD864640C0D3}" destId="{4AC264FD-A397-44E5-8118-B162B82BD186}" srcOrd="0" destOrd="0" presId="urn:microsoft.com/office/officeart/2005/8/layout/orgChart1"/>
    <dgm:cxn modelId="{0D28F9A7-7577-4427-B0CA-49FCF8D86FB9}" type="presOf" srcId="{F8A75216-89BE-429B-BB7D-D84BF381E2FE}" destId="{F8463A53-408A-4B02-A1E2-0430598ACEF9}" srcOrd="0" destOrd="0" presId="urn:microsoft.com/office/officeart/2005/8/layout/orgChart1"/>
    <dgm:cxn modelId="{9578CF92-96B2-4D5A-8917-C2907DC3A8C7}" srcId="{C577FDA6-30E9-4508-BFD1-BD864640C0D3}" destId="{3BCCE09C-1216-4E8E-B824-ADFA3688BB41}" srcOrd="0" destOrd="0" parTransId="{C376B460-D3ED-4683-96BA-F4FBC904D0F8}" sibTransId="{60929E3D-7DA2-435D-B54E-104007039A02}"/>
    <dgm:cxn modelId="{4505E011-9FC0-47A4-8D46-A1FE434286FD}" type="presOf" srcId="{3BCCE09C-1216-4E8E-B824-ADFA3688BB41}" destId="{61DDB25E-591F-4802-B2CB-28A277202DAD}" srcOrd="0" destOrd="0" presId="urn:microsoft.com/office/officeart/2005/8/layout/orgChart1"/>
    <dgm:cxn modelId="{DF1027E5-59C0-43E9-B184-DFBC2DE163AD}" type="presOf" srcId="{ECB6F674-D3B2-443D-BCCE-E964888D643C}" destId="{5C064D63-AC12-4E11-BE93-E8860B2C72FE}" srcOrd="0" destOrd="0" presId="urn:microsoft.com/office/officeart/2005/8/layout/orgChart1"/>
    <dgm:cxn modelId="{D0E90051-1C40-4A9B-9920-866D950672E5}" srcId="{3BCCE09C-1216-4E8E-B824-ADFA3688BB41}" destId="{F8A75216-89BE-429B-BB7D-D84BF381E2FE}" srcOrd="2" destOrd="0" parTransId="{2DB787E7-1507-4078-AD93-E82075FD04BA}" sibTransId="{C5AF4838-6126-4CA6-B12E-C58A0D85D92C}"/>
    <dgm:cxn modelId="{FE0E2552-EA3E-40CE-9CBF-42B1E77182C8}" type="presOf" srcId="{16691E3C-8649-4F48-BDC3-9D63D6F3266D}" destId="{7183D154-A697-4DAB-BE92-A6BB11268CD7}" srcOrd="1" destOrd="0" presId="urn:microsoft.com/office/officeart/2005/8/layout/orgChart1"/>
    <dgm:cxn modelId="{2F2B73F4-C06E-4C2E-ABB9-82482E766B9E}" type="presOf" srcId="{C9A37AAB-23B2-4134-A134-94CA87662BDE}" destId="{F5F2C868-FBFE-43C9-A63F-6E11024FE3E9}" srcOrd="0" destOrd="0" presId="urn:microsoft.com/office/officeart/2005/8/layout/orgChart1"/>
    <dgm:cxn modelId="{3B7F9E02-73F5-4EE6-A1CA-260C97ED0015}" type="presOf" srcId="{16691E3C-8649-4F48-BDC3-9D63D6F3266D}" destId="{E2849460-C6EB-4F5B-9D65-8C51C6D8DF0F}" srcOrd="0" destOrd="0" presId="urn:microsoft.com/office/officeart/2005/8/layout/orgChart1"/>
    <dgm:cxn modelId="{89947E81-4C37-4D49-AA7B-E4BBA269B833}" type="presOf" srcId="{C9A37AAB-23B2-4134-A134-94CA87662BDE}" destId="{6A956455-4ACA-4CBC-8594-9EECF280762A}" srcOrd="1" destOrd="0" presId="urn:microsoft.com/office/officeart/2005/8/layout/orgChart1"/>
    <dgm:cxn modelId="{2B819887-B0B4-4D37-8A8C-6249B596C7C0}" type="presParOf" srcId="{4AC264FD-A397-44E5-8118-B162B82BD186}" destId="{CD25B16D-1DB4-42D3-917B-A820C6998A88}" srcOrd="0" destOrd="0" presId="urn:microsoft.com/office/officeart/2005/8/layout/orgChart1"/>
    <dgm:cxn modelId="{7C170317-BA7E-4B88-866C-F1D88EBED37D}" type="presParOf" srcId="{CD25B16D-1DB4-42D3-917B-A820C6998A88}" destId="{F905CA2F-4AC9-4385-B49A-731BA6B284C2}" srcOrd="0" destOrd="0" presId="urn:microsoft.com/office/officeart/2005/8/layout/orgChart1"/>
    <dgm:cxn modelId="{7896AF95-51B3-40E5-8B6D-77E55BE73498}" type="presParOf" srcId="{F905CA2F-4AC9-4385-B49A-731BA6B284C2}" destId="{61DDB25E-591F-4802-B2CB-28A277202DAD}" srcOrd="0" destOrd="0" presId="urn:microsoft.com/office/officeart/2005/8/layout/orgChart1"/>
    <dgm:cxn modelId="{EDF0773C-D599-464F-9520-2EF103140D8F}" type="presParOf" srcId="{F905CA2F-4AC9-4385-B49A-731BA6B284C2}" destId="{8F2927D8-D8EB-47F7-B957-AE23073697D5}" srcOrd="1" destOrd="0" presId="urn:microsoft.com/office/officeart/2005/8/layout/orgChart1"/>
    <dgm:cxn modelId="{7D651DCC-D986-499D-8E40-C2DE3310669F}" type="presParOf" srcId="{CD25B16D-1DB4-42D3-917B-A820C6998A88}" destId="{48F802DA-6BA9-4F81-BE40-6B544E14330B}" srcOrd="1" destOrd="0" presId="urn:microsoft.com/office/officeart/2005/8/layout/orgChart1"/>
    <dgm:cxn modelId="{9362BE8F-3880-4CC8-BAE4-3D17881DD927}" type="presParOf" srcId="{48F802DA-6BA9-4F81-BE40-6B544E14330B}" destId="{DA1DB1BF-3EA8-4275-BA31-88649AB0CBA3}" srcOrd="0" destOrd="0" presId="urn:microsoft.com/office/officeart/2005/8/layout/orgChart1"/>
    <dgm:cxn modelId="{9079A50F-FDFF-40F9-A1B0-2D392959CF90}" type="presParOf" srcId="{48F802DA-6BA9-4F81-BE40-6B544E14330B}" destId="{4B07DC77-D64B-46D4-A477-29699993E4AF}" srcOrd="1" destOrd="0" presId="urn:microsoft.com/office/officeart/2005/8/layout/orgChart1"/>
    <dgm:cxn modelId="{9106936C-AAC3-4B5E-A96B-7D6DB7274C08}" type="presParOf" srcId="{4B07DC77-D64B-46D4-A477-29699993E4AF}" destId="{7A7633E9-38A8-4A26-B648-64D7E2D72688}" srcOrd="0" destOrd="0" presId="urn:microsoft.com/office/officeart/2005/8/layout/orgChart1"/>
    <dgm:cxn modelId="{D443D04B-43DD-496E-BB08-F10A9F4C8369}" type="presParOf" srcId="{7A7633E9-38A8-4A26-B648-64D7E2D72688}" destId="{E2849460-C6EB-4F5B-9D65-8C51C6D8DF0F}" srcOrd="0" destOrd="0" presId="urn:microsoft.com/office/officeart/2005/8/layout/orgChart1"/>
    <dgm:cxn modelId="{AA5CB49D-3EB4-4464-BA8A-BE934EA47C8D}" type="presParOf" srcId="{7A7633E9-38A8-4A26-B648-64D7E2D72688}" destId="{7183D154-A697-4DAB-BE92-A6BB11268CD7}" srcOrd="1" destOrd="0" presId="urn:microsoft.com/office/officeart/2005/8/layout/orgChart1"/>
    <dgm:cxn modelId="{BA05CBC1-54FD-4185-9757-13AA925D1FE2}" type="presParOf" srcId="{4B07DC77-D64B-46D4-A477-29699993E4AF}" destId="{2F0E8B80-4754-4D18-8E5B-B1F3FFBAF821}" srcOrd="1" destOrd="0" presId="urn:microsoft.com/office/officeart/2005/8/layout/orgChart1"/>
    <dgm:cxn modelId="{DBD1FA86-1272-44D2-B885-4E36C58B592F}" type="presParOf" srcId="{4B07DC77-D64B-46D4-A477-29699993E4AF}" destId="{B889C008-E5A8-4427-A3CA-BBE9C0C5A441}" srcOrd="2" destOrd="0" presId="urn:microsoft.com/office/officeart/2005/8/layout/orgChart1"/>
    <dgm:cxn modelId="{0557CD9C-C73B-482E-88C5-DBC3931CC483}" type="presParOf" srcId="{48F802DA-6BA9-4F81-BE40-6B544E14330B}" destId="{5C064D63-AC12-4E11-BE93-E8860B2C72FE}" srcOrd="2" destOrd="0" presId="urn:microsoft.com/office/officeart/2005/8/layout/orgChart1"/>
    <dgm:cxn modelId="{FFF91E98-B39A-4684-8053-C331F9B55E57}" type="presParOf" srcId="{48F802DA-6BA9-4F81-BE40-6B544E14330B}" destId="{F6139049-4C5F-4EA9-BB3C-50C3DDF0B216}" srcOrd="3" destOrd="0" presId="urn:microsoft.com/office/officeart/2005/8/layout/orgChart1"/>
    <dgm:cxn modelId="{E0A4042C-83F2-4139-998F-957E8C38B85F}" type="presParOf" srcId="{F6139049-4C5F-4EA9-BB3C-50C3DDF0B216}" destId="{C26A1EA9-9D6D-4ED1-949E-830DA32F90A6}" srcOrd="0" destOrd="0" presId="urn:microsoft.com/office/officeart/2005/8/layout/orgChart1"/>
    <dgm:cxn modelId="{DA4E3FE8-5B6A-4BA9-9A43-E880868AB978}" type="presParOf" srcId="{C26A1EA9-9D6D-4ED1-949E-830DA32F90A6}" destId="{F5F2C868-FBFE-43C9-A63F-6E11024FE3E9}" srcOrd="0" destOrd="0" presId="urn:microsoft.com/office/officeart/2005/8/layout/orgChart1"/>
    <dgm:cxn modelId="{0752AD8F-2F57-45F7-AB1D-7DB85A9B0A4A}" type="presParOf" srcId="{C26A1EA9-9D6D-4ED1-949E-830DA32F90A6}" destId="{6A956455-4ACA-4CBC-8594-9EECF280762A}" srcOrd="1" destOrd="0" presId="urn:microsoft.com/office/officeart/2005/8/layout/orgChart1"/>
    <dgm:cxn modelId="{AA4DC753-EC2F-4B8E-952C-F22E24AE652F}" type="presParOf" srcId="{F6139049-4C5F-4EA9-BB3C-50C3DDF0B216}" destId="{3E645825-CF64-4739-ABC6-0355908A32CC}" srcOrd="1" destOrd="0" presId="urn:microsoft.com/office/officeart/2005/8/layout/orgChart1"/>
    <dgm:cxn modelId="{99A11C50-095E-495E-990E-4E40F74AE270}" type="presParOf" srcId="{F6139049-4C5F-4EA9-BB3C-50C3DDF0B216}" destId="{4FE03DFF-109D-451D-996E-B4ED77259576}" srcOrd="2" destOrd="0" presId="urn:microsoft.com/office/officeart/2005/8/layout/orgChart1"/>
    <dgm:cxn modelId="{EEF59E87-3027-45F2-B2C7-D1FCD3CE64C4}" type="presParOf" srcId="{48F802DA-6BA9-4F81-BE40-6B544E14330B}" destId="{53BD901A-EA28-4E4C-BC59-3F104584F022}" srcOrd="4" destOrd="0" presId="urn:microsoft.com/office/officeart/2005/8/layout/orgChart1"/>
    <dgm:cxn modelId="{E52FDD29-6AD7-460E-ACE3-E3488BC422AC}" type="presParOf" srcId="{48F802DA-6BA9-4F81-BE40-6B544E14330B}" destId="{C8CA1397-9C10-404B-80C0-DC24D00A3AC6}" srcOrd="5" destOrd="0" presId="urn:microsoft.com/office/officeart/2005/8/layout/orgChart1"/>
    <dgm:cxn modelId="{C649C15A-1FF2-4EB1-8936-04623B1BB5BC}" type="presParOf" srcId="{C8CA1397-9C10-404B-80C0-DC24D00A3AC6}" destId="{81434D71-1D1F-497D-A057-FA9EDE01AE41}" srcOrd="0" destOrd="0" presId="urn:microsoft.com/office/officeart/2005/8/layout/orgChart1"/>
    <dgm:cxn modelId="{7FC3065F-0EA4-43F0-8AE7-F5DF98481590}" type="presParOf" srcId="{81434D71-1D1F-497D-A057-FA9EDE01AE41}" destId="{F8463A53-408A-4B02-A1E2-0430598ACEF9}" srcOrd="0" destOrd="0" presId="urn:microsoft.com/office/officeart/2005/8/layout/orgChart1"/>
    <dgm:cxn modelId="{C2CED18F-EEA5-404F-97C8-5AA167D1082D}" type="presParOf" srcId="{81434D71-1D1F-497D-A057-FA9EDE01AE41}" destId="{3ACF78A7-CF4C-422D-8F3B-3527E73C4015}" srcOrd="1" destOrd="0" presId="urn:microsoft.com/office/officeart/2005/8/layout/orgChart1"/>
    <dgm:cxn modelId="{5B134F5C-2CCE-4AE2-9A17-B94F3269F641}" type="presParOf" srcId="{C8CA1397-9C10-404B-80C0-DC24D00A3AC6}" destId="{BCB2B0E4-EB26-4BCF-AB47-F146F7862E98}" srcOrd="1" destOrd="0" presId="urn:microsoft.com/office/officeart/2005/8/layout/orgChart1"/>
    <dgm:cxn modelId="{9A75F546-4D6E-41EF-92B5-7B682BEF255B}" type="presParOf" srcId="{C8CA1397-9C10-404B-80C0-DC24D00A3AC6}" destId="{EC29EFC4-6695-498C-8B32-5D1AED8B1600}" srcOrd="2" destOrd="0" presId="urn:microsoft.com/office/officeart/2005/8/layout/orgChart1"/>
    <dgm:cxn modelId="{DEACBFE8-69CA-4708-84DC-1CFD39E08F9F}" type="presParOf" srcId="{CD25B16D-1DB4-42D3-917B-A820C6998A88}" destId="{A8D677EA-DC53-42C7-87C3-7C3B3A887E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D53-C192-4729-812A-BFE8D7DF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D2DE-0C2A-47CB-B0EA-42BF492BE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701F-94C9-4396-822B-1CB9564C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9D712-347D-485B-A2FF-3B24B4B6F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22D6-4249-47A3-BD04-A596072B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A218-1000-453C-8964-1E9DF92D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2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889D-8F9C-4713-B446-C543C77B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5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33CB-B7DE-4070-8575-46806A369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1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7238-D04B-4756-89C1-6DAE38CD9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6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84E2-EA8E-4ED5-B4ED-64B6BA55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ED8C-6BD3-41B6-A65E-CB5B1DFF6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1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B45D85-327A-438A-8206-73A323016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ciam.ru/2005/7/img/nauka1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2;&#1086;&#1080;%20&#1076;&#1086;&#1082;&#1091;&#1084;&#1077;&#1085;&#1090;&#1099;\&#1052;&#1091;&#1079;&#1099;&#1082;&#1072;\13-chernoe_zoloto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ome-edu.ru/user/f/00000538/zemlj/otvet2_8/shavelev_02_08/image/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ci.tspu.ru/SITES/posobie/geography/04040703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Rough_diamo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eo.web.ru/users/GeoLIS/stones/amazonit.html" TargetMode="External"/><Relationship Id="rId13" Type="http://schemas.openxmlformats.org/officeDocument/2006/relationships/image" Target="../media/image11.jpeg"/><Relationship Id="rId18" Type="http://schemas.openxmlformats.org/officeDocument/2006/relationships/hyperlink" Target="http://geo.web.ru/users/GeoLIS/stones/orb_gabbro.html" TargetMode="External"/><Relationship Id="rId26" Type="http://schemas.openxmlformats.org/officeDocument/2006/relationships/hyperlink" Target="http://geo.web.ru/users/GeoLIS/stones/scarn_dan.html" TargetMode="External"/><Relationship Id="rId3" Type="http://schemas.openxmlformats.org/officeDocument/2006/relationships/image" Target="../media/image6.jpeg"/><Relationship Id="rId21" Type="http://schemas.openxmlformats.org/officeDocument/2006/relationships/image" Target="../media/image15.jpeg"/><Relationship Id="rId7" Type="http://schemas.openxmlformats.org/officeDocument/2006/relationships/image" Target="../media/image8.jpeg"/><Relationship Id="rId12" Type="http://schemas.openxmlformats.org/officeDocument/2006/relationships/hyperlink" Target="http://geo.web.ru/users/GeoLIS/stones/nephrit.html" TargetMode="External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2" Type="http://schemas.openxmlformats.org/officeDocument/2006/relationships/hyperlink" Target="http://geo.web.ru/users/GeoLIS/stones/agat.html" TargetMode="External"/><Relationship Id="rId16" Type="http://schemas.openxmlformats.org/officeDocument/2006/relationships/hyperlink" Target="http://geo.web.ru/users/GeoLIS/stones/serpentinit.html" TargetMode="External"/><Relationship Id="rId20" Type="http://schemas.openxmlformats.org/officeDocument/2006/relationships/hyperlink" Target="http://geo.web.ru/users/GeoLIS/stones/fl_gabbr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o.web.ru/users/GeoLIS/stones/onyx2.html" TargetMode="External"/><Relationship Id="rId11" Type="http://schemas.openxmlformats.org/officeDocument/2006/relationships/image" Target="../media/image10.jpeg"/><Relationship Id="rId24" Type="http://schemas.openxmlformats.org/officeDocument/2006/relationships/hyperlink" Target="http://geo.web.ru/users/GeoLIS/stones/scarn_dat.html" TargetMode="External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image" Target="../media/image19.jpeg"/><Relationship Id="rId10" Type="http://schemas.openxmlformats.org/officeDocument/2006/relationships/hyperlink" Target="http://geo.web.ru/users/GeoLIS/stones/charoit.html" TargetMode="External"/><Relationship Id="rId19" Type="http://schemas.openxmlformats.org/officeDocument/2006/relationships/image" Target="../media/image14.jpeg"/><Relationship Id="rId4" Type="http://schemas.openxmlformats.org/officeDocument/2006/relationships/hyperlink" Target="http://geo.web.ru/users/GeoLIS/stones/onyx1.html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geo.web.ru/users/GeoLIS/stones/rodonit.html" TargetMode="External"/><Relationship Id="rId22" Type="http://schemas.openxmlformats.org/officeDocument/2006/relationships/hyperlink" Target="http://geo.web.ru/users/GeoLIS/stones/pegmatit.html" TargetMode="External"/><Relationship Id="rId27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Картинка 28 из 5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355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accent2"/>
                </a:solidFill>
                <a:latin typeface="Blackadder ITC" pitchFamily="82" charset="0"/>
              </a:rPr>
              <a:t>Породы, слагающие земную кору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914400" y="3810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0066"/>
                </a:solidFill>
              </a:rPr>
              <a:t>Как они образуются?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57200" y="1603375"/>
            <a:ext cx="6858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/>
            <a:r>
              <a:rPr lang="ru-RU" sz="2400"/>
              <a:t>Образуются из лавы на поверхности земли.</a:t>
            </a:r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Застывание лавы на поверхности происходит </a:t>
            </a:r>
            <a:r>
              <a:rPr lang="ru-RU" sz="2400" b="1"/>
              <a:t>быстро. </a:t>
            </a:r>
          </a:p>
          <a:p>
            <a:pPr marL="342900" indent="-342900" algn="ctr"/>
            <a:endParaRPr lang="ru-RU" sz="2400"/>
          </a:p>
          <a:p>
            <a:pPr marL="342900" indent="-342900"/>
            <a:r>
              <a:rPr lang="ru-RU" sz="2400"/>
              <a:t>При быстром застывании образуются </a:t>
            </a:r>
            <a:r>
              <a:rPr lang="ru-RU" sz="2400" b="1"/>
              <a:t>мелкие кристаллы.</a:t>
            </a:r>
            <a:r>
              <a:rPr lang="ru-RU" sz="2400"/>
              <a:t> Их не различить без увеличения.</a:t>
            </a:r>
          </a:p>
          <a:p>
            <a:pPr marL="342900" indent="-342900" algn="ctr"/>
            <a:endParaRPr lang="ru-RU" sz="2400"/>
          </a:p>
          <a:p>
            <a:pPr marL="342900" indent="-342900"/>
            <a:r>
              <a:rPr lang="ru-RU" sz="2400"/>
              <a:t>Породы </a:t>
            </a:r>
            <a:r>
              <a:rPr lang="ru-RU" sz="2400" b="1"/>
              <a:t>скрытокристаллические, </a:t>
            </a:r>
            <a:r>
              <a:rPr lang="ru-RU" sz="2400"/>
              <a:t>иногда похожи на тёмное стекло, часто с пустотами.</a:t>
            </a:r>
          </a:p>
          <a:p>
            <a:pPr marL="342900" indent="-342900" algn="ctr" eaLnBrk="0" hangingPunct="0"/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66800" y="-2438400"/>
          <a:ext cx="7564438" cy="8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" r:id="rId3" imgW="6283536" imgH="8911421" progId="Word.Document.8">
                  <p:embed/>
                </p:oleObj>
              </mc:Choice>
              <mc:Fallback>
                <p:oleObj name="Документ" r:id="rId3" imgW="6283536" imgH="891142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-2438400"/>
                        <a:ext cx="7564438" cy="815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Классификация горных пород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09600" y="685800"/>
            <a:ext cx="41148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ОБЛОМОЧНЫЕ:</a:t>
            </a: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/>
              <a:t>Под влиянием ветра, текучих вод, колебаний температуры и других воздействий разрушаются скалы. Так образуются галечник, гравий, песок.</a:t>
            </a:r>
          </a:p>
          <a:p>
            <a:pPr algn="ctr" eaLnBrk="0" hangingPunct="0"/>
            <a:endParaRPr 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0" y="685800"/>
            <a:ext cx="327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ГЛИНИСТЫЕ</a:t>
            </a:r>
            <a:r>
              <a:rPr lang="ru-RU" sz="3600" b="1"/>
              <a:t>:</a:t>
            </a:r>
          </a:p>
          <a:p>
            <a:endParaRPr lang="ru-RU" sz="3600" b="1"/>
          </a:p>
          <a:p>
            <a:r>
              <a:rPr lang="ru-RU"/>
              <a:t>Обломки разного размера уплотняются и цементируются под нагрузкой вышележащих слоёв. Так образуется глинистый сланец.</a:t>
            </a:r>
          </a:p>
        </p:txBody>
      </p:sp>
      <p:pic>
        <p:nvPicPr>
          <p:cNvPr id="16388" name="Picture 6" descr="iCA5EDRZ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814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-3175"/>
          <a:ext cx="9144000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" r:id="rId3" imgW="3440853" imgH="2580640" progId="PowerPoint.Slide.8">
                  <p:embed/>
                </p:oleObj>
              </mc:Choice>
              <mc:Fallback>
                <p:oleObj name="Слайд" r:id="rId3" imgW="3440853" imgH="258064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686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04800" y="381000"/>
            <a:ext cx="48006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В воде морей, океанов и некоторых озёр растворено много химических веществ.</a:t>
            </a:r>
          </a:p>
          <a:p>
            <a:pPr algn="ctr"/>
            <a:r>
              <a:rPr lang="ru-RU" sz="2800"/>
              <a:t>При изменении условий эти вещества осаждаются в виде кристаллов на дне водоёмов.</a:t>
            </a:r>
          </a:p>
          <a:p>
            <a:pPr algn="ctr"/>
            <a:r>
              <a:rPr lang="ru-RU" sz="2800"/>
              <a:t>Со временем они уплотняются и превращаются в горные породы.</a:t>
            </a:r>
            <a:endParaRPr lang="en-US" sz="2800"/>
          </a:p>
          <a:p>
            <a:pPr algn="ctr" eaLnBrk="0" hangingPunct="0"/>
            <a:endParaRPr lang="en-US" sz="2800"/>
          </a:p>
        </p:txBody>
      </p:sp>
      <p:pic>
        <p:nvPicPr>
          <p:cNvPr id="17411" name="Picture 5" descr="iCA383Y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862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Минералы и горные породы, растворимые в воде. Галит и сильви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2320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Природные материалы для аквариумного грунта. &quot;Гипсовая роза&quot; - друза кристаллов гипс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2320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990600" y="1685925"/>
            <a:ext cx="33528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69900" indent="-469900" algn="ctr"/>
            <a:r>
              <a:rPr lang="ru-RU" sz="2800" b="1"/>
              <a:t>Породы химического</a:t>
            </a:r>
          </a:p>
          <a:p>
            <a:pPr marL="469900" indent="-469900" algn="ctr"/>
            <a:r>
              <a:rPr lang="ru-RU" sz="2800" b="1"/>
              <a:t>происхождения из растворов</a:t>
            </a:r>
          </a:p>
          <a:p>
            <a:pPr marL="469900" indent="-469900" algn="ctr"/>
            <a:r>
              <a:rPr lang="ru-RU" sz="2800" b="1"/>
              <a:t>образуются при выпадении веществ</a:t>
            </a:r>
          </a:p>
          <a:p>
            <a:pPr marL="469900" indent="-469900" algn="ctr" eaLnBrk="0" hangingPunct="0"/>
            <a:endParaRPr lang="ru-RU" sz="2800" b="1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838200" y="274638"/>
            <a:ext cx="6934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8C0DBF"/>
                </a:solidFill>
              </a:rPr>
              <a:t>Осадочные горные породы (неорганические):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Условное обозначение на карте … ?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438400" y="2362200"/>
            <a:ext cx="3657600" cy="2895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60428" name="13-chernoe_zolot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-50800" y="1282700"/>
            <a:ext cx="91567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rgbClr val="3482F4"/>
                </a:solidFill>
              </a:rPr>
              <a:t>Органические осадочные </a:t>
            </a:r>
          </a:p>
          <a:p>
            <a:pPr algn="ctr"/>
            <a:r>
              <a:rPr lang="ru-RU" sz="4000" b="1">
                <a:solidFill>
                  <a:srgbClr val="3482F4"/>
                </a:solidFill>
              </a:rPr>
              <a:t>горные породы образуются:</a:t>
            </a:r>
          </a:p>
          <a:p>
            <a:pPr algn="ctr"/>
            <a:endParaRPr lang="ru-RU" sz="4000" b="1">
              <a:solidFill>
                <a:srgbClr val="3482F4"/>
              </a:solidFill>
            </a:endParaRPr>
          </a:p>
          <a:p>
            <a:pPr algn="ctr"/>
            <a:r>
              <a:rPr lang="ru-RU" sz="4000" b="1"/>
              <a:t>Из остатков растений – уголь.</a:t>
            </a:r>
          </a:p>
          <a:p>
            <a:pPr algn="ctr"/>
            <a:endParaRPr lang="ru-RU" sz="4000" b="1"/>
          </a:p>
          <a:p>
            <a:pPr algn="ctr"/>
            <a:r>
              <a:rPr lang="ru-RU" sz="4000" b="1"/>
              <a:t>Из остатков животных – известняк.</a:t>
            </a:r>
          </a:p>
          <a:p>
            <a:pPr algn="ctr" eaLnBrk="0" hangingPunct="0"/>
            <a:endParaRPr lang="ru-RU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/>
              <a:t>Свойства угля: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b="1" smtClean="0"/>
              <a:t>чёрный</a:t>
            </a:r>
          </a:p>
          <a:p>
            <a:pPr eaLnBrk="1" hangingPunct="1"/>
            <a:r>
              <a:rPr lang="ru-RU" sz="4400" b="1" smtClean="0"/>
              <a:t>блестит</a:t>
            </a:r>
          </a:p>
          <a:p>
            <a:pPr eaLnBrk="1" hangingPunct="1"/>
            <a:r>
              <a:rPr lang="ru-RU" sz="4400" b="1" smtClean="0"/>
              <a:t>Твёрдый</a:t>
            </a:r>
          </a:p>
          <a:p>
            <a:pPr eaLnBrk="1" hangingPunct="1"/>
            <a:r>
              <a:rPr lang="ru-RU" sz="4400" b="1" smtClean="0"/>
              <a:t>Хрупкий</a:t>
            </a:r>
          </a:p>
          <a:p>
            <a:pPr eaLnBrk="1" hangingPunct="1"/>
            <a:r>
              <a:rPr lang="ru-RU" sz="4400" b="1" smtClean="0"/>
              <a:t>Тяжелее воды</a:t>
            </a:r>
          </a:p>
          <a:p>
            <a:pPr eaLnBrk="1" hangingPunct="1"/>
            <a:r>
              <a:rPr lang="ru-RU" sz="4400" b="1" smtClean="0"/>
              <a:t>Горючий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folHlink"/>
                </a:solidFill>
              </a:rPr>
              <a:t>Михаил Васильевич Ломоносов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i[3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676400"/>
            <a:ext cx="330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>
                <a:solidFill>
                  <a:srgbClr val="FF0000"/>
                </a:solidFill>
              </a:rPr>
              <a:t>проблема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6000" b="1" i="1" smtClean="0"/>
              <a:t> Как вы объясните многообразие горных пород?</a:t>
            </a:r>
          </a:p>
        </p:txBody>
      </p:sp>
      <p:pic>
        <p:nvPicPr>
          <p:cNvPr id="9220" name="Picture 5" descr="Картинка 73 из 5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819400"/>
            <a:ext cx="2314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Картинка 46 из 56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3725"/>
            <a:ext cx="28194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0" y="0"/>
          <a:ext cx="9144000" cy="68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" r:id="rId3" imgW="3440853" imgH="2580640" progId="PowerPoint.Slide.8">
                  <p:embed/>
                </p:oleObj>
              </mc:Choice>
              <mc:Fallback>
                <p:oleObj name="Слайд" r:id="rId3" imgW="3440853" imgH="258064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6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371600" y="228600"/>
          <a:ext cx="6858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окумент" r:id="rId3" imgW="6169048" imgH="8111825" progId="Word.Document.8">
                  <p:embed/>
                </p:oleObj>
              </mc:Choice>
              <mc:Fallback>
                <p:oleObj name="Документ" r:id="rId3" imgW="6169048" imgH="81118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858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2286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 Black" pitchFamily="34" charset="0"/>
              </a:rPr>
              <a:t>Минерал – </a:t>
            </a:r>
            <a:r>
              <a:rPr lang="ru-RU" sz="2800" b="1" i="1" smtClean="0">
                <a:latin typeface="Arial Black" pitchFamily="34" charset="0"/>
              </a:rPr>
              <a:t>это однородное образование, т.е. из одного какого-то вещества.</a:t>
            </a:r>
            <a:endParaRPr lang="ru-RU" b="1" smtClean="0">
              <a:latin typeface="Arial Black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latin typeface="Arial Black" pitchFamily="34" charset="0"/>
              </a:rPr>
              <a:t>Горные породы –</a:t>
            </a:r>
            <a:r>
              <a:rPr lang="ru-RU" sz="2800" b="1" i="1" smtClean="0">
                <a:latin typeface="Arial Black" pitchFamily="34" charset="0"/>
              </a:rPr>
              <a:t> это образование из нескольких минералов.</a:t>
            </a:r>
            <a:endParaRPr lang="ru-RU" sz="4400" b="1" smtClean="0">
              <a:latin typeface="Arial Black" pitchFamily="34" charset="0"/>
            </a:endParaRPr>
          </a:p>
        </p:txBody>
      </p:sp>
      <p:pic>
        <p:nvPicPr>
          <p:cNvPr id="10244" name="Picture 5" descr="Rough diamo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238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iCAIWPD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48188"/>
            <a:ext cx="2971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1125538"/>
          </a:xfrm>
        </p:spPr>
        <p:txBody>
          <a:bodyPr anchor="b"/>
          <a:lstStyle/>
          <a:p>
            <a:pPr eaLnBrk="1" hangingPunct="1"/>
            <a:r>
              <a:rPr lang="ru-RU" sz="4200" b="1" i="1" smtClean="0">
                <a:solidFill>
                  <a:srgbClr val="990099"/>
                </a:solidFill>
                <a:latin typeface="Comic Sans MS" pitchFamily="66" charset="0"/>
              </a:rPr>
              <a:t>Горные породы, минералы и полезные ископаемые</a:t>
            </a:r>
            <a:endParaRPr lang="ru-RU" sz="4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1600"/>
            <a:ext cx="9144000" cy="1584325"/>
          </a:xfrm>
        </p:spPr>
        <p:txBody>
          <a:bodyPr/>
          <a:lstStyle/>
          <a:p>
            <a:pPr marL="0" indent="0" eaLnBrk="1" hangingPunct="1"/>
            <a:r>
              <a:rPr lang="ru-RU" sz="2600" b="1" smtClean="0">
                <a:solidFill>
                  <a:srgbClr val="008000"/>
                </a:solidFill>
                <a:latin typeface="Courier New" pitchFamily="49" charset="0"/>
              </a:rPr>
              <a:t> Дайте определение этим терминам.</a:t>
            </a:r>
          </a:p>
          <a:p>
            <a:pPr marL="0" indent="0" eaLnBrk="1" hangingPunct="1">
              <a:buFontTx/>
              <a:buNone/>
            </a:pPr>
            <a:r>
              <a:rPr lang="ru-RU" sz="2600" b="1" smtClean="0">
                <a:solidFill>
                  <a:srgbClr val="008000"/>
                </a:solidFill>
              </a:rPr>
              <a:t>–</a:t>
            </a:r>
            <a:r>
              <a:rPr lang="ru-RU" sz="2600" b="1" smtClean="0">
                <a:solidFill>
                  <a:srgbClr val="008000"/>
                </a:solidFill>
                <a:latin typeface="Courier New" pitchFamily="49" charset="0"/>
              </a:rPr>
              <a:t> Чем отличается горная порода от минерала?</a:t>
            </a:r>
          </a:p>
          <a:p>
            <a:pPr marL="0" indent="0" eaLnBrk="1" hangingPunct="1">
              <a:buFontTx/>
              <a:buNone/>
            </a:pPr>
            <a:r>
              <a:rPr lang="ru-RU" sz="2600" b="1" smtClean="0">
                <a:solidFill>
                  <a:srgbClr val="008000"/>
                </a:solidFill>
              </a:rPr>
              <a:t>–</a:t>
            </a:r>
            <a:r>
              <a:rPr lang="ru-RU" sz="2600" b="1" smtClean="0">
                <a:solidFill>
                  <a:srgbClr val="008000"/>
                </a:solidFill>
                <a:latin typeface="Courier New" pitchFamily="49" charset="0"/>
              </a:rPr>
              <a:t> Что мы называем полезными ископаемыми?</a:t>
            </a:r>
          </a:p>
        </p:txBody>
      </p:sp>
      <p:pic>
        <p:nvPicPr>
          <p:cNvPr id="11268" name="Picture 7" descr="Ага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Оникс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952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Оникс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952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Амазонит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16563"/>
            <a:ext cx="952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 descr="Чароит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952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 descr="Нефрит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49725"/>
            <a:ext cx="952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 descr="rodonit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516563"/>
            <a:ext cx="952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 descr="Серпентинит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952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5" descr="Орбикулярное габбро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952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7" descr="Флазерное габбро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516563"/>
            <a:ext cx="952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9" descr="Графический пегматит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16563"/>
            <a:ext cx="9525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1" descr="Скарн датолитовый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49725"/>
            <a:ext cx="952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3" descr="Скарн данбуритовый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49725"/>
            <a:ext cx="933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4" descr="img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16563"/>
            <a:ext cx="9350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36"/>
          <p:cNvSpPr txBox="1">
            <a:spLocks noChangeArrowheads="1"/>
          </p:cNvSpPr>
          <p:nvPr/>
        </p:nvSpPr>
        <p:spPr bwMode="auto">
          <a:xfrm>
            <a:off x="5219700" y="2708275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11283" name="Text Box 37"/>
          <p:cNvSpPr txBox="1">
            <a:spLocks noChangeArrowheads="1"/>
          </p:cNvSpPr>
          <p:nvPr/>
        </p:nvSpPr>
        <p:spPr bwMode="auto">
          <a:xfrm>
            <a:off x="1476375" y="278130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  <a:latin typeface="Arial Black" pitchFamily="34" charset="0"/>
              </a:rPr>
              <a:t>МИНЕРАЛЫ</a:t>
            </a:r>
          </a:p>
        </p:txBody>
      </p:sp>
      <p:sp>
        <p:nvSpPr>
          <p:cNvPr id="11284" name="Text Box 38"/>
          <p:cNvSpPr txBox="1">
            <a:spLocks noChangeArrowheads="1"/>
          </p:cNvSpPr>
          <p:nvPr/>
        </p:nvSpPr>
        <p:spPr bwMode="auto">
          <a:xfrm>
            <a:off x="5724525" y="2708275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  <a:latin typeface="Arial Black" pitchFamily="34" charset="0"/>
              </a:rPr>
              <a:t>ГОРНЫЕ ПОРОДЫ</a:t>
            </a:r>
          </a:p>
        </p:txBody>
      </p:sp>
      <p:sp>
        <p:nvSpPr>
          <p:cNvPr id="11285" name="Line 40"/>
          <p:cNvSpPr>
            <a:spLocks noChangeShapeType="1"/>
          </p:cNvSpPr>
          <p:nvPr/>
        </p:nvSpPr>
        <p:spPr bwMode="auto">
          <a:xfrm>
            <a:off x="2268538" y="306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Line 42"/>
          <p:cNvSpPr>
            <a:spLocks noChangeShapeType="1"/>
          </p:cNvSpPr>
          <p:nvPr/>
        </p:nvSpPr>
        <p:spPr bwMode="auto">
          <a:xfrm flipH="1">
            <a:off x="5867400" y="2997200"/>
            <a:ext cx="5048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Line 43"/>
          <p:cNvSpPr>
            <a:spLocks noChangeShapeType="1"/>
          </p:cNvSpPr>
          <p:nvPr/>
        </p:nvSpPr>
        <p:spPr bwMode="auto">
          <a:xfrm>
            <a:off x="7164388" y="29972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Line 44"/>
          <p:cNvSpPr>
            <a:spLocks noChangeShapeType="1"/>
          </p:cNvSpPr>
          <p:nvPr/>
        </p:nvSpPr>
        <p:spPr bwMode="auto">
          <a:xfrm>
            <a:off x="7812088" y="2997200"/>
            <a:ext cx="4318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9" name="Line 45"/>
          <p:cNvSpPr>
            <a:spLocks noChangeShapeType="1"/>
          </p:cNvSpPr>
          <p:nvPr/>
        </p:nvSpPr>
        <p:spPr bwMode="auto">
          <a:xfrm flipH="1">
            <a:off x="971550" y="30686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Line 46"/>
          <p:cNvSpPr>
            <a:spLocks noChangeShapeType="1"/>
          </p:cNvSpPr>
          <p:nvPr/>
        </p:nvSpPr>
        <p:spPr bwMode="auto">
          <a:xfrm>
            <a:off x="2771775" y="3068638"/>
            <a:ext cx="4318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8C0DBF"/>
                </a:solidFill>
                <a:latin typeface="Arial Black" pitchFamily="34" charset="0"/>
              </a:rPr>
              <a:t>Классификация горных пород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04800" y="2362200"/>
            <a:ext cx="4038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5400">
                <a:solidFill>
                  <a:srgbClr val="00CC00"/>
                </a:solidFill>
              </a:rPr>
              <a:t>Глубинные </a:t>
            </a:r>
            <a:r>
              <a:rPr lang="ru-RU" sz="4000"/>
              <a:t>образуются на глубине из медленно</a:t>
            </a:r>
            <a:r>
              <a:rPr lang="ru-RU"/>
              <a:t> </a:t>
            </a:r>
            <a:r>
              <a:rPr lang="ru-RU" sz="4000"/>
              <a:t>остывающей</a:t>
            </a:r>
            <a:r>
              <a:rPr lang="ru-RU"/>
              <a:t> </a:t>
            </a:r>
            <a:r>
              <a:rPr lang="ru-RU" sz="4000"/>
              <a:t>магмы  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334000" y="2667000"/>
          <a:ext cx="360045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Точечный рисунок" r:id="rId3" imgW="1428949" imgH="2400635" progId="PBrush">
                  <p:embed/>
                </p:oleObj>
              </mc:Choice>
              <mc:Fallback>
                <p:oleObj name="Точечный рисунок" r:id="rId3" imgW="1428949" imgH="2400635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360045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04800" y="741363"/>
            <a:ext cx="86661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33CC"/>
                </a:solidFill>
              </a:rPr>
              <a:t>МАГМАТИЧЕСКИЕ ГОРНЫЕ ПОРОДЫ: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715000" y="19050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993300"/>
                </a:solidFill>
              </a:rPr>
              <a:t>ГРАНИТ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762000" y="3810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0066"/>
                </a:solidFill>
              </a:rPr>
              <a:t>Как они образуются?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371600" y="1600200"/>
            <a:ext cx="6400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2400"/>
              <a:t>Образуются </a:t>
            </a:r>
            <a:r>
              <a:rPr lang="ru-RU" sz="2400" b="1"/>
              <a:t>из лавы </a:t>
            </a:r>
            <a:r>
              <a:rPr lang="ru-RU" sz="2400"/>
              <a:t>на поверхности земли.</a:t>
            </a:r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Застывание лавы на поверхности происходит </a:t>
            </a:r>
            <a:r>
              <a:rPr lang="ru-RU" sz="2400" b="1"/>
              <a:t>быстро. </a:t>
            </a:r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При быстром застывании образуются </a:t>
            </a:r>
            <a:r>
              <a:rPr lang="ru-RU" sz="2400" b="1"/>
              <a:t>мелкие кристаллы.</a:t>
            </a:r>
            <a:r>
              <a:rPr lang="ru-RU" sz="2400"/>
              <a:t> Их не различить без увеличения.</a:t>
            </a:r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Породы </a:t>
            </a:r>
            <a:r>
              <a:rPr lang="ru-RU" sz="2400" b="1"/>
              <a:t>скрытокристаллические, </a:t>
            </a:r>
            <a:r>
              <a:rPr lang="ru-RU" sz="2400"/>
              <a:t>иногда похожи на тёмное стекло, часто с пустотами.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7" descr="Вулканы Гавайских остро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9608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c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4399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09600" y="3810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3482F4"/>
                </a:solidFill>
              </a:rPr>
              <a:t>МАГМАТИЧЕСКИЕ ГОРНЫЕ ПОРОДЫ: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90600" y="2408238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5400">
                <a:solidFill>
                  <a:schemeClr val="folHlink"/>
                </a:solidFill>
              </a:rPr>
              <a:t>Излившиеся</a:t>
            </a:r>
            <a:r>
              <a:rPr lang="ru-RU" sz="5400"/>
              <a:t> </a:t>
            </a:r>
            <a:r>
              <a:rPr lang="ru-RU" sz="4000"/>
              <a:t>(вулканические) образуются на поверхности из лавы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705600" y="1647825"/>
            <a:ext cx="1835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02450"/>
                </a:solidFill>
              </a:rPr>
              <a:t>Базальт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299</TotalTime>
  <Words>326</Words>
  <Application>Microsoft Office PowerPoint</Application>
  <PresentationFormat>Экран (4:3)</PresentationFormat>
  <Paragraphs>70</Paragraphs>
  <Slides>22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Blackadder ITC</vt:lpstr>
      <vt:lpstr>Arial Black</vt:lpstr>
      <vt:lpstr>Comic Sans MS</vt:lpstr>
      <vt:lpstr>Courier New</vt:lpstr>
      <vt:lpstr>Verdana</vt:lpstr>
      <vt:lpstr>Wingdings</vt:lpstr>
      <vt:lpstr>Оформление по умолчанию</vt:lpstr>
      <vt:lpstr>Точечный рисунок</vt:lpstr>
      <vt:lpstr>Документ Microsoft Word</vt:lpstr>
      <vt:lpstr>Слайд Microsoft PowerPoint</vt:lpstr>
      <vt:lpstr>Породы, слагающие земную кору</vt:lpstr>
      <vt:lpstr>проблема</vt:lpstr>
      <vt:lpstr>Минерал – это однородное образование, т.е. из одного какого-то вещества.</vt:lpstr>
      <vt:lpstr>Горные породы, минералы и полезные ископаемые</vt:lpstr>
      <vt:lpstr>Классификация горных пород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горных пород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Условное обозначение на карте … ?</vt:lpstr>
      <vt:lpstr>Презентация PowerPoint</vt:lpstr>
      <vt:lpstr>Свойства угля:</vt:lpstr>
      <vt:lpstr>Михаил Васильевич Ломоносов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Ученик</cp:lastModifiedBy>
  <cp:revision>49</cp:revision>
  <cp:lastPrinted>1601-01-01T00:00:00Z</cp:lastPrinted>
  <dcterms:created xsi:type="dcterms:W3CDTF">1601-01-01T00:00:00Z</dcterms:created>
  <dcterms:modified xsi:type="dcterms:W3CDTF">2014-10-06T15:13:54Z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