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F2FB-096A-4E5E-ACFE-28CCC81FA7E3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AF2E-8FC4-49C4-808F-23F9ED182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F2FB-096A-4E5E-ACFE-28CCC81FA7E3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AF2E-8FC4-49C4-808F-23F9ED182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F2FB-096A-4E5E-ACFE-28CCC81FA7E3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AF2E-8FC4-49C4-808F-23F9ED182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F2FB-096A-4E5E-ACFE-28CCC81FA7E3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AF2E-8FC4-49C4-808F-23F9ED182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F2FB-096A-4E5E-ACFE-28CCC81FA7E3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AF2E-8FC4-49C4-808F-23F9ED182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F2FB-096A-4E5E-ACFE-28CCC81FA7E3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AF2E-8FC4-49C4-808F-23F9ED182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F2FB-096A-4E5E-ACFE-28CCC81FA7E3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AF2E-8FC4-49C4-808F-23F9ED182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F2FB-096A-4E5E-ACFE-28CCC81FA7E3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AF2E-8FC4-49C4-808F-23F9ED182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F2FB-096A-4E5E-ACFE-28CCC81FA7E3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AF2E-8FC4-49C4-808F-23F9ED182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F2FB-096A-4E5E-ACFE-28CCC81FA7E3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AF2E-8FC4-49C4-808F-23F9ED182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F2FB-096A-4E5E-ACFE-28CCC81FA7E3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AF2E-8FC4-49C4-808F-23F9ED182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8F2FB-096A-4E5E-ACFE-28CCC81FA7E3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0AF2E-8FC4-49C4-808F-23F9ED182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dirty="0" smtClean="0"/>
              <a:t>Измерение </a:t>
            </a:r>
            <a:r>
              <a:rPr lang="en-US" sz="6000" dirty="0" smtClean="0"/>
              <a:t>c</a:t>
            </a:r>
            <a:r>
              <a:rPr lang="ru-RU" sz="6000" dirty="0" smtClean="0"/>
              <a:t>илы трения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286124"/>
            <a:ext cx="7715304" cy="1752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Цель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1.научиться измерять силу трения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2.исследовать от чего зависит сила трения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Измерение силы трения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Приборы </a:t>
            </a:r>
            <a:r>
              <a:rPr lang="ru-RU" sz="2800" b="1" dirty="0" smtClean="0"/>
              <a:t>и</a:t>
            </a:r>
            <a:r>
              <a:rPr lang="en-US" sz="2800" b="1" dirty="0" smtClean="0"/>
              <a:t> </a:t>
            </a:r>
            <a:r>
              <a:rPr lang="ru-RU" sz="2800" b="1" dirty="0" smtClean="0"/>
              <a:t>материалы:</a:t>
            </a:r>
            <a:r>
              <a:rPr lang="en-US" sz="2800" b="1" dirty="0" smtClean="0"/>
              <a:t> </a:t>
            </a:r>
          </a:p>
          <a:p>
            <a:pPr marL="0" indent="0">
              <a:buNone/>
            </a:pPr>
            <a:r>
              <a:rPr lang="ru-RU" sz="2800" dirty="0" smtClean="0"/>
              <a:t>Брусок</a:t>
            </a:r>
            <a:r>
              <a:rPr lang="ru-RU" sz="2800" dirty="0"/>
              <a:t>, динамометр, поверхность стола</a:t>
            </a:r>
          </a:p>
          <a:p>
            <a:pPr marL="0" indent="0" algn="ctr">
              <a:buNone/>
            </a:pPr>
            <a:r>
              <a:rPr lang="ru-RU" sz="2800" b="1" dirty="0"/>
              <a:t>План</a:t>
            </a:r>
          </a:p>
          <a:p>
            <a:pPr marL="514350" indent="-514350">
              <a:buAutoNum type="arabicPeriod"/>
            </a:pPr>
            <a:r>
              <a:rPr lang="ru-RU" sz="2200" dirty="0" smtClean="0"/>
              <a:t>Положить  </a:t>
            </a:r>
            <a:r>
              <a:rPr lang="ru-RU" sz="2200" dirty="0"/>
              <a:t>брусок на поверхность стола</a:t>
            </a:r>
          </a:p>
          <a:p>
            <a:pPr marL="514350" indent="-514350">
              <a:buAutoNum type="arabicPeriod"/>
            </a:pPr>
            <a:r>
              <a:rPr lang="ru-RU" sz="2200" dirty="0" smtClean="0"/>
              <a:t>Прикрепить </a:t>
            </a:r>
            <a:r>
              <a:rPr lang="ru-RU" sz="2200" dirty="0"/>
              <a:t>к бруску динамометр и равномерно перемещайте брусок по поверхности</a:t>
            </a:r>
          </a:p>
          <a:p>
            <a:pPr marL="514350" indent="-514350">
              <a:buAutoNum type="arabicPeriod"/>
            </a:pPr>
            <a:r>
              <a:rPr lang="ru-RU" sz="2200" dirty="0"/>
              <a:t>Динамометр будет показывать силу тяги, равную силе трения. Запишите показания динамометра в таблицу.</a:t>
            </a:r>
          </a:p>
          <a:p>
            <a:pPr marL="0" indent="0">
              <a:buNone/>
            </a:pPr>
            <a:r>
              <a:rPr lang="ru-RU" sz="2800" b="1" dirty="0"/>
              <a:t>Вывод:</a:t>
            </a:r>
            <a:r>
              <a:rPr lang="ru-RU" sz="2800" dirty="0"/>
              <a:t> измерить силу трения можно при равномерном движении бруска по поверхности.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8986615"/>
              </p:ext>
            </p:extLst>
          </p:nvPr>
        </p:nvGraphicFramePr>
        <p:xfrm>
          <a:off x="1285852" y="5214950"/>
          <a:ext cx="6096000" cy="1381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показание динамометра, 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сила трения, 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1177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Елена\Documents\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986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Елена\Documents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72560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Сила трения не зависит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от площади поверхности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290037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Сила трения зависит</a:t>
            </a:r>
          </a:p>
          <a:p>
            <a:pPr marL="0" indent="0" algn="ctr">
              <a:buNone/>
            </a:pPr>
            <a:r>
              <a:rPr lang="ru-RU" dirty="0"/>
              <a:t>о</a:t>
            </a:r>
            <a:r>
              <a:rPr lang="ru-RU" dirty="0" smtClean="0"/>
              <a:t>т силы, прижимающей тело к поверхности и рода поверхности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732934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93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Измерение cилы трения </vt:lpstr>
      <vt:lpstr>Измерение силы трения </vt:lpstr>
      <vt:lpstr>Слайд 3</vt:lpstr>
      <vt:lpstr>Слайд 4</vt:lpstr>
      <vt:lpstr>Слайд 5</vt:lpstr>
      <vt:lpstr>Сила трения не зависит от площади поверхности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трения</dc:title>
  <dc:creator>Елена</dc:creator>
  <cp:lastModifiedBy>Елена</cp:lastModifiedBy>
  <cp:revision>20</cp:revision>
  <dcterms:created xsi:type="dcterms:W3CDTF">2014-12-14T13:44:20Z</dcterms:created>
  <dcterms:modified xsi:type="dcterms:W3CDTF">2014-12-17T19:41:45Z</dcterms:modified>
</cp:coreProperties>
</file>