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8" r:id="rId7"/>
    <p:sldId id="261" r:id="rId8"/>
    <p:sldId id="266" r:id="rId9"/>
    <p:sldId id="267" r:id="rId10"/>
    <p:sldId id="260" r:id="rId11"/>
    <p:sldId id="262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10CC-9E25-4C21-8935-71F1CFE8CEAA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7580-FF02-4563-968B-A57645AF4E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78684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Географическое положение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</a:t>
            </a: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терика Евразия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Автор: </a:t>
            </a:r>
            <a:r>
              <a:rPr lang="ru-RU" dirty="0" smtClean="0"/>
              <a:t>учитель географии ГБОУСОШ №</a:t>
            </a:r>
            <a:r>
              <a:rPr lang="ru-RU" smtClean="0"/>
              <a:t>542 Черепанова Н.П.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14362" y="2786058"/>
            <a:ext cx="3566770" cy="3951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Аравийский полуостров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полуостров Малая Азия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Пиренейский полуостров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Скандинавский полуостров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9151" y="2620028"/>
            <a:ext cx="3602680" cy="3951288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полуостров Таймыр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Чукотский полуостров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полуостров Камчатка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полуостров Индокитай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полуостров Индостан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85728"/>
            <a:ext cx="7143800" cy="114300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428604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Крупнейшие полуострова Евразии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5400000">
            <a:off x="3214678" y="642918"/>
            <a:ext cx="642942" cy="221457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16200000" flipH="1">
            <a:off x="5357818" y="714356"/>
            <a:ext cx="642942" cy="20717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ертикальный свиток 12"/>
          <p:cNvSpPr/>
          <p:nvPr/>
        </p:nvSpPr>
        <p:spPr>
          <a:xfrm>
            <a:off x="198425" y="2143116"/>
            <a:ext cx="4643438" cy="4166204"/>
          </a:xfrm>
          <a:prstGeom prst="verticalScroll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429124" y="2143116"/>
            <a:ext cx="4535364" cy="4166204"/>
          </a:xfrm>
          <a:prstGeom prst="verticalScroll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429264"/>
            <a:ext cx="8229600" cy="1428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Омывается материк водами Тихого, Атлантического, Северного Ледовитого и Индийского океанов.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Documents and Settings\Светлана.SVETLANA-B736A3\Рабочий стол\ев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500858" cy="4855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464344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Индийский океан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42860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Северный Ледовитый океан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7506256">
            <a:off x="6261473" y="2197997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Тихий океан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286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05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Имеет сухопутную связь с материком Африка, через Суэцкий перешеек.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796" y="500042"/>
            <a:ext cx="83281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3290156">
            <a:off x="4002229" y="247986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Африка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Евразия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547723">
            <a:off x="6908987" y="112859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Берингов пролив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1071546"/>
            <a:ext cx="2300246" cy="3554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Берингов пролив отделяет Евразию от Северной Америки.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Documents and Settings\Светлана.SVETLANA-B736A3\Рабочий стол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729072" cy="5957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9289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Берингов пролив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.SVETLANA-B736A3\Рабочий стол\ев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Площадь Евразии 54,9 млн. км²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609" y="5600673"/>
            <a:ext cx="8443914" cy="106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Континент расположен в Северном полушарии.  Часть островов Евразии находится в Южном полушарии. 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422" y="620688"/>
            <a:ext cx="5795660" cy="481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14546" y="121442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Северное полушарие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286388"/>
            <a:ext cx="8856984" cy="1411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Бо́льшая часть континентальной Евразии лежит в Восточном полушарии, хотя крайние западная и восточная оконечности материка находятся в Западном полушарии.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1720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207167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Восточное полушарие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664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 Содержит </a:t>
            </a:r>
            <a:r>
              <a:rPr lang="ru-RU" sz="2400" dirty="0" smtClean="0">
                <a:latin typeface="Comic Sans MS" panose="030F0702030302020204" pitchFamily="66" charset="0"/>
              </a:rPr>
              <a:t>две части света: Европу и Азию.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714298" cy="442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857620" y="428604"/>
            <a:ext cx="1857388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4810" y="92867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Европа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00010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Азия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7079"/>
          <a:stretch>
            <a:fillRect/>
          </a:stretch>
        </p:blipFill>
        <p:spPr bwMode="auto">
          <a:xfrm>
            <a:off x="0" y="214290"/>
            <a:ext cx="91136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468" y="4509120"/>
            <a:ext cx="8478684" cy="2625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Линию границы между Европой и Азией чаще всего проводят по восточным склонам Уральских гор, реке Урал, реке Эмба, северо-западному побережью Каспийского моря, реке Кума, </a:t>
            </a:r>
            <a:r>
              <a:rPr lang="ru-RU" dirty="0" err="1" smtClean="0">
                <a:latin typeface="Comic Sans MS" panose="030F0702030302020204" pitchFamily="66" charset="0"/>
              </a:rPr>
              <a:t>Кумо-Манычской</a:t>
            </a:r>
            <a:r>
              <a:rPr lang="ru-RU" dirty="0" smtClean="0">
                <a:latin typeface="Comic Sans MS" panose="030F0702030302020204" pitchFamily="66" charset="0"/>
              </a:rPr>
              <a:t> впадине, реке </a:t>
            </a:r>
            <a:r>
              <a:rPr lang="ru-RU" dirty="0" err="1" smtClean="0">
                <a:latin typeface="Comic Sans MS" panose="030F0702030302020204" pitchFamily="66" charset="0"/>
              </a:rPr>
              <a:t>Маныч</a:t>
            </a:r>
            <a:r>
              <a:rPr lang="ru-RU" dirty="0" smtClean="0">
                <a:latin typeface="Comic Sans MS" panose="030F0702030302020204" pitchFamily="66" charset="0"/>
              </a:rPr>
              <a:t>, восточному побережью Чёрного моря, южному побережью Чёрного моря, проливу Босфор, Мраморному морю, проливу Дарданеллы, Эгейскому и Средиземному морям, Гибралтарскому проливу.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Название «Европа» пришло из легенды о том, что у финикийского царя Агенора была дочь Европа. Всемогущий Зевс полюбил ее, превратился в быка и похитил. Он отвез ее на остров Крит. Там Европа впервые ступила на землю той части света, которая с тех пор носит ее имя.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Documents and Settings\Светлана.SVETLANA-B736A3\Рабочий стол\serov_evr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404664"/>
            <a:ext cx="5400675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032" y="5002483"/>
            <a:ext cx="8786874" cy="140596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Азия — обозначение одной из провинций к востоку от Эгейского моря, так назывались скифские племена до Каспия (</a:t>
            </a:r>
            <a:r>
              <a:rPr lang="ru-RU" sz="2400" dirty="0" err="1" smtClean="0">
                <a:latin typeface="Comic Sans MS" panose="030F0702030302020204" pitchFamily="66" charset="0"/>
              </a:rPr>
              <a:t>азии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азианы</a:t>
            </a:r>
            <a:r>
              <a:rPr lang="ru-RU" sz="2400" dirty="0" smtClean="0">
                <a:latin typeface="Comic Sans MS" panose="030F0702030302020204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3074" name="Picture 2" descr="C:\Documents and Settings\Светлана.SVETLANA-B736A3\Рабочий стол\118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391025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Светлана.SVETLANA-B736A3\Рабочий стол\1209830566_2_FT0_skyth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063739" cy="271464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6" name="Picture 4" descr="C:\Documents and Settings\Светлана.SVETLANA-B736A3\Рабочий стол\38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857364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214282" y="1214422"/>
            <a:ext cx="2714644" cy="31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.SVETLANA-B736A3\Рабочий стол\maps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781"/>
            <a:ext cx="8712968" cy="674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569714">
            <a:off x="-67065" y="4228682"/>
            <a:ext cx="4059628" cy="211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Береговая линия очень изрезана и образует большое количество полуостровов и заливов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Наталья Черепанова</cp:lastModifiedBy>
  <cp:revision>55</cp:revision>
  <dcterms:created xsi:type="dcterms:W3CDTF">2010-04-25T15:59:55Z</dcterms:created>
  <dcterms:modified xsi:type="dcterms:W3CDTF">2014-10-11T05:27:17Z</dcterms:modified>
</cp:coreProperties>
</file>