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65" r:id="rId4"/>
    <p:sldId id="266" r:id="rId5"/>
    <p:sldId id="267" r:id="rId6"/>
    <p:sldId id="259" r:id="rId7"/>
    <p:sldId id="268" r:id="rId8"/>
    <p:sldId id="263" r:id="rId9"/>
    <p:sldId id="269" r:id="rId10"/>
    <p:sldId id="270" r:id="rId11"/>
    <p:sldId id="264" r:id="rId12"/>
    <p:sldId id="261" r:id="rId13"/>
    <p:sldId id="271" r:id="rId14"/>
    <p:sldId id="26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8EB43D-05FC-47EE-ACEA-9C4DCBC7E36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9B2075-8581-4C2D-A2DF-6D44DE5BA2F7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плавание</a:t>
          </a:r>
          <a:endParaRPr lang="ru-RU" sz="2400" dirty="0">
            <a:solidFill>
              <a:schemeClr val="tx1"/>
            </a:solidFill>
          </a:endParaRPr>
        </a:p>
      </dgm:t>
    </dgm:pt>
    <dgm:pt modelId="{7E526A17-FE54-4B0F-A7E7-F13044D36436}" type="parTrans" cxnId="{DE6109BD-4AEC-4F1E-9154-2CF836C749F7}">
      <dgm:prSet/>
      <dgm:spPr/>
      <dgm:t>
        <a:bodyPr/>
        <a:lstStyle/>
        <a:p>
          <a:endParaRPr lang="ru-RU"/>
        </a:p>
      </dgm:t>
    </dgm:pt>
    <dgm:pt modelId="{1C06AEF5-133A-4F9C-A889-57334BF1C46F}" type="sibTrans" cxnId="{DE6109BD-4AEC-4F1E-9154-2CF836C749F7}">
      <dgm:prSet/>
      <dgm:spPr/>
      <dgm:t>
        <a:bodyPr/>
        <a:lstStyle/>
        <a:p>
          <a:endParaRPr lang="ru-RU"/>
        </a:p>
      </dgm:t>
    </dgm:pt>
    <dgm:pt modelId="{5AC861A6-F16F-4824-AE36-2EE0154A9B71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Плотность тела</a:t>
          </a:r>
          <a:endParaRPr lang="ru-RU" sz="2400" b="1" dirty="0">
            <a:solidFill>
              <a:schemeClr val="tx1"/>
            </a:solidFill>
          </a:endParaRPr>
        </a:p>
      </dgm:t>
    </dgm:pt>
    <dgm:pt modelId="{FD3AD9B6-D3C0-48DE-9E57-4D5D5AB5814B}" type="parTrans" cxnId="{4923D9E0-CC15-4D74-950B-300DAB9CE7B4}">
      <dgm:prSet/>
      <dgm:spPr/>
      <dgm:t>
        <a:bodyPr/>
        <a:lstStyle/>
        <a:p>
          <a:endParaRPr lang="ru-RU"/>
        </a:p>
      </dgm:t>
    </dgm:pt>
    <dgm:pt modelId="{4AB5066F-1AFD-4074-A746-178380B86290}" type="sibTrans" cxnId="{4923D9E0-CC15-4D74-950B-300DAB9CE7B4}">
      <dgm:prSet/>
      <dgm:spPr/>
      <dgm:t>
        <a:bodyPr/>
        <a:lstStyle/>
        <a:p>
          <a:endParaRPr lang="ru-RU"/>
        </a:p>
      </dgm:t>
    </dgm:pt>
    <dgm:pt modelId="{6C55F945-BFC4-493C-8A73-965C1153148F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От соотношения силы тяжести и силы Архимеда</a:t>
          </a:r>
          <a:endParaRPr lang="ru-RU" sz="2000" b="1" dirty="0">
            <a:solidFill>
              <a:schemeClr val="tx1"/>
            </a:solidFill>
          </a:endParaRPr>
        </a:p>
      </dgm:t>
    </dgm:pt>
    <dgm:pt modelId="{48E7CE49-1CC6-4EAC-898C-C6593ADF24DE}" type="parTrans" cxnId="{5D364D9D-CC4D-4AC8-90F9-53AE32CCA0FE}">
      <dgm:prSet/>
      <dgm:spPr/>
      <dgm:t>
        <a:bodyPr/>
        <a:lstStyle/>
        <a:p>
          <a:endParaRPr lang="ru-RU"/>
        </a:p>
      </dgm:t>
    </dgm:pt>
    <dgm:pt modelId="{AB938CA7-322C-434D-A2CD-5082D42E66A8}" type="sibTrans" cxnId="{5D364D9D-CC4D-4AC8-90F9-53AE32CCA0FE}">
      <dgm:prSet/>
      <dgm:spPr/>
      <dgm:t>
        <a:bodyPr/>
        <a:lstStyle/>
        <a:p>
          <a:endParaRPr lang="ru-RU"/>
        </a:p>
      </dgm:t>
    </dgm:pt>
    <dgm:pt modelId="{BF3C8E25-D24D-4EEE-9255-299820CE5F8C}">
      <dgm:prSet phldrT="[Текст]" custT="1"/>
      <dgm:spPr/>
      <dgm:t>
        <a:bodyPr/>
        <a:lstStyle/>
        <a:p>
          <a:endParaRPr lang="ru-RU" sz="2000" b="1" dirty="0" smtClean="0">
            <a:solidFill>
              <a:schemeClr val="tx1"/>
            </a:solidFill>
          </a:endParaRPr>
        </a:p>
        <a:p>
          <a:r>
            <a:rPr lang="ru-RU" sz="2000" b="1" dirty="0" smtClean="0">
              <a:solidFill>
                <a:schemeClr val="tx1"/>
              </a:solidFill>
            </a:rPr>
            <a:t>всплывает   тонет       плавает</a:t>
          </a:r>
        </a:p>
        <a:p>
          <a:endParaRPr lang="ru-RU" sz="900" dirty="0" smtClean="0"/>
        </a:p>
        <a:p>
          <a:endParaRPr lang="ru-RU" sz="900" dirty="0" smtClean="0"/>
        </a:p>
        <a:p>
          <a:endParaRPr lang="ru-RU" sz="900" dirty="0"/>
        </a:p>
      </dgm:t>
    </dgm:pt>
    <dgm:pt modelId="{8B2CA637-94E0-4DAA-9981-8E5488AEAE13}" type="parTrans" cxnId="{71B9E205-7A49-4EEB-8830-25E871CE8F66}">
      <dgm:prSet/>
      <dgm:spPr/>
      <dgm:t>
        <a:bodyPr/>
        <a:lstStyle/>
        <a:p>
          <a:endParaRPr lang="ru-RU"/>
        </a:p>
      </dgm:t>
    </dgm:pt>
    <dgm:pt modelId="{AC6B98F7-C44A-4157-BBCF-CBE626ED1519}" type="sibTrans" cxnId="{71B9E205-7A49-4EEB-8830-25E871CE8F66}">
      <dgm:prSet/>
      <dgm:spPr/>
      <dgm:t>
        <a:bodyPr/>
        <a:lstStyle/>
        <a:p>
          <a:endParaRPr lang="ru-RU"/>
        </a:p>
      </dgm:t>
    </dgm:pt>
    <dgm:pt modelId="{756BF664-6655-4E74-A547-6C4EA4BDF3F3}" type="pres">
      <dgm:prSet presAssocID="{308EB43D-05FC-47EE-ACEA-9C4DCBC7E36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3CCA04-641C-4F1D-9A10-66196C64195D}" type="pres">
      <dgm:prSet presAssocID="{499B2075-8581-4C2D-A2DF-6D44DE5BA2F7}" presName="root1" presStyleCnt="0"/>
      <dgm:spPr/>
    </dgm:pt>
    <dgm:pt modelId="{9D6602CB-E9D8-494A-ACAD-F3881D228925}" type="pres">
      <dgm:prSet presAssocID="{499B2075-8581-4C2D-A2DF-6D44DE5BA2F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0215D1-DC77-4496-985E-90A7092DADEB}" type="pres">
      <dgm:prSet presAssocID="{499B2075-8581-4C2D-A2DF-6D44DE5BA2F7}" presName="level2hierChild" presStyleCnt="0"/>
      <dgm:spPr/>
    </dgm:pt>
    <dgm:pt modelId="{48EE9225-274E-44EA-A1E0-EAF0B4CBE420}" type="pres">
      <dgm:prSet presAssocID="{FD3AD9B6-D3C0-48DE-9E57-4D5D5AB5814B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2A7071FD-0DBC-450C-A8F7-0A47F12C275E}" type="pres">
      <dgm:prSet presAssocID="{FD3AD9B6-D3C0-48DE-9E57-4D5D5AB5814B}" presName="connTx" presStyleLbl="parChTrans1D2" presStyleIdx="0" presStyleCnt="2"/>
      <dgm:spPr/>
      <dgm:t>
        <a:bodyPr/>
        <a:lstStyle/>
        <a:p>
          <a:endParaRPr lang="ru-RU"/>
        </a:p>
      </dgm:t>
    </dgm:pt>
    <dgm:pt modelId="{209C43BD-BEFA-44B3-8A62-6AF8B00117C7}" type="pres">
      <dgm:prSet presAssocID="{5AC861A6-F16F-4824-AE36-2EE0154A9B71}" presName="root2" presStyleCnt="0"/>
      <dgm:spPr/>
    </dgm:pt>
    <dgm:pt modelId="{6AE42E1B-D176-4AD1-9A39-F99485AA864F}" type="pres">
      <dgm:prSet presAssocID="{5AC861A6-F16F-4824-AE36-2EE0154A9B71}" presName="LevelTwoTextNode" presStyleLbl="node2" presStyleIdx="0" presStyleCnt="2" custLinFactNeighborX="55" custLinFactNeighborY="27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E8A138-053E-41BE-9417-C9618EE88C07}" type="pres">
      <dgm:prSet presAssocID="{5AC861A6-F16F-4824-AE36-2EE0154A9B71}" presName="level3hierChild" presStyleCnt="0"/>
      <dgm:spPr/>
    </dgm:pt>
    <dgm:pt modelId="{62632F66-D0E4-4FCA-96EF-380B711A5E20}" type="pres">
      <dgm:prSet presAssocID="{48E7CE49-1CC6-4EAC-898C-C6593ADF24DE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3EFCC901-0683-4C57-BCDC-2B7A02C372C1}" type="pres">
      <dgm:prSet presAssocID="{48E7CE49-1CC6-4EAC-898C-C6593ADF24DE}" presName="connTx" presStyleLbl="parChTrans1D2" presStyleIdx="1" presStyleCnt="2"/>
      <dgm:spPr/>
      <dgm:t>
        <a:bodyPr/>
        <a:lstStyle/>
        <a:p>
          <a:endParaRPr lang="ru-RU"/>
        </a:p>
      </dgm:t>
    </dgm:pt>
    <dgm:pt modelId="{07DEE762-CF11-47B0-B2DC-92AD01574B67}" type="pres">
      <dgm:prSet presAssocID="{6C55F945-BFC4-493C-8A73-965C1153148F}" presName="root2" presStyleCnt="0"/>
      <dgm:spPr/>
    </dgm:pt>
    <dgm:pt modelId="{DB1D2E3F-7740-496A-A7D4-E5FCBDF0D79F}" type="pres">
      <dgm:prSet presAssocID="{6C55F945-BFC4-493C-8A73-965C1153148F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094F05-6BEC-4C4C-AB97-D032A4D2E2C6}" type="pres">
      <dgm:prSet presAssocID="{6C55F945-BFC4-493C-8A73-965C1153148F}" presName="level3hierChild" presStyleCnt="0"/>
      <dgm:spPr/>
    </dgm:pt>
    <dgm:pt modelId="{BC38B732-E8C9-4134-8977-0171A2D1B763}" type="pres">
      <dgm:prSet presAssocID="{8B2CA637-94E0-4DAA-9981-8E5488AEAE13}" presName="conn2-1" presStyleLbl="parChTrans1D3" presStyleIdx="0" presStyleCnt="1"/>
      <dgm:spPr/>
      <dgm:t>
        <a:bodyPr/>
        <a:lstStyle/>
        <a:p>
          <a:endParaRPr lang="ru-RU"/>
        </a:p>
      </dgm:t>
    </dgm:pt>
    <dgm:pt modelId="{A88FFFFD-B317-4C80-A8F8-DBD0A45B3B76}" type="pres">
      <dgm:prSet presAssocID="{8B2CA637-94E0-4DAA-9981-8E5488AEAE13}" presName="connTx" presStyleLbl="parChTrans1D3" presStyleIdx="0" presStyleCnt="1"/>
      <dgm:spPr/>
      <dgm:t>
        <a:bodyPr/>
        <a:lstStyle/>
        <a:p>
          <a:endParaRPr lang="ru-RU"/>
        </a:p>
      </dgm:t>
    </dgm:pt>
    <dgm:pt modelId="{1D638DE4-812F-4306-8F89-0E9B3112CAA6}" type="pres">
      <dgm:prSet presAssocID="{BF3C8E25-D24D-4EEE-9255-299820CE5F8C}" presName="root2" presStyleCnt="0"/>
      <dgm:spPr/>
    </dgm:pt>
    <dgm:pt modelId="{FE3C6116-D09F-492D-9F0F-94BF8185626B}" type="pres">
      <dgm:prSet presAssocID="{BF3C8E25-D24D-4EEE-9255-299820CE5F8C}" presName="LevelTwoTextNod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5631BE-B2C5-46DD-9E3F-8FCE5C728672}" type="pres">
      <dgm:prSet presAssocID="{BF3C8E25-D24D-4EEE-9255-299820CE5F8C}" presName="level3hierChild" presStyleCnt="0"/>
      <dgm:spPr/>
    </dgm:pt>
  </dgm:ptLst>
  <dgm:cxnLst>
    <dgm:cxn modelId="{1ED3EF39-BF68-461B-B8C4-13C1EB1115FA}" type="presOf" srcId="{FD3AD9B6-D3C0-48DE-9E57-4D5D5AB5814B}" destId="{2A7071FD-0DBC-450C-A8F7-0A47F12C275E}" srcOrd="1" destOrd="0" presId="urn:microsoft.com/office/officeart/2005/8/layout/hierarchy2"/>
    <dgm:cxn modelId="{DE6109BD-4AEC-4F1E-9154-2CF836C749F7}" srcId="{308EB43D-05FC-47EE-ACEA-9C4DCBC7E368}" destId="{499B2075-8581-4C2D-A2DF-6D44DE5BA2F7}" srcOrd="0" destOrd="0" parTransId="{7E526A17-FE54-4B0F-A7E7-F13044D36436}" sibTransId="{1C06AEF5-133A-4F9C-A889-57334BF1C46F}"/>
    <dgm:cxn modelId="{BC83C3E6-D8CB-4F37-B725-C7C19B61E67D}" type="presOf" srcId="{499B2075-8581-4C2D-A2DF-6D44DE5BA2F7}" destId="{9D6602CB-E9D8-494A-ACAD-F3881D228925}" srcOrd="0" destOrd="0" presId="urn:microsoft.com/office/officeart/2005/8/layout/hierarchy2"/>
    <dgm:cxn modelId="{1E421068-BD91-4A2E-A024-48DD1871BBDF}" type="presOf" srcId="{308EB43D-05FC-47EE-ACEA-9C4DCBC7E368}" destId="{756BF664-6655-4E74-A547-6C4EA4BDF3F3}" srcOrd="0" destOrd="0" presId="urn:microsoft.com/office/officeart/2005/8/layout/hierarchy2"/>
    <dgm:cxn modelId="{E58D42EF-EA62-4FBF-B89A-993B0AE93C1B}" type="presOf" srcId="{FD3AD9B6-D3C0-48DE-9E57-4D5D5AB5814B}" destId="{48EE9225-274E-44EA-A1E0-EAF0B4CBE420}" srcOrd="0" destOrd="0" presId="urn:microsoft.com/office/officeart/2005/8/layout/hierarchy2"/>
    <dgm:cxn modelId="{4923D9E0-CC15-4D74-950B-300DAB9CE7B4}" srcId="{499B2075-8581-4C2D-A2DF-6D44DE5BA2F7}" destId="{5AC861A6-F16F-4824-AE36-2EE0154A9B71}" srcOrd="0" destOrd="0" parTransId="{FD3AD9B6-D3C0-48DE-9E57-4D5D5AB5814B}" sibTransId="{4AB5066F-1AFD-4074-A746-178380B86290}"/>
    <dgm:cxn modelId="{E369D999-D2EE-40D2-97CE-9C28022F981C}" type="presOf" srcId="{6C55F945-BFC4-493C-8A73-965C1153148F}" destId="{DB1D2E3F-7740-496A-A7D4-E5FCBDF0D79F}" srcOrd="0" destOrd="0" presId="urn:microsoft.com/office/officeart/2005/8/layout/hierarchy2"/>
    <dgm:cxn modelId="{EBC4C2DF-1AF0-4C54-9565-D1227FCB163F}" type="presOf" srcId="{8B2CA637-94E0-4DAA-9981-8E5488AEAE13}" destId="{A88FFFFD-B317-4C80-A8F8-DBD0A45B3B76}" srcOrd="1" destOrd="0" presId="urn:microsoft.com/office/officeart/2005/8/layout/hierarchy2"/>
    <dgm:cxn modelId="{F63F1000-3619-4C87-8D6D-E87421F23DCF}" type="presOf" srcId="{8B2CA637-94E0-4DAA-9981-8E5488AEAE13}" destId="{BC38B732-E8C9-4134-8977-0171A2D1B763}" srcOrd="0" destOrd="0" presId="urn:microsoft.com/office/officeart/2005/8/layout/hierarchy2"/>
    <dgm:cxn modelId="{EF036069-7E6B-4517-89D1-4F22433E1620}" type="presOf" srcId="{48E7CE49-1CC6-4EAC-898C-C6593ADF24DE}" destId="{62632F66-D0E4-4FCA-96EF-380B711A5E20}" srcOrd="0" destOrd="0" presId="urn:microsoft.com/office/officeart/2005/8/layout/hierarchy2"/>
    <dgm:cxn modelId="{71B9E205-7A49-4EEB-8830-25E871CE8F66}" srcId="{6C55F945-BFC4-493C-8A73-965C1153148F}" destId="{BF3C8E25-D24D-4EEE-9255-299820CE5F8C}" srcOrd="0" destOrd="0" parTransId="{8B2CA637-94E0-4DAA-9981-8E5488AEAE13}" sibTransId="{AC6B98F7-C44A-4157-BBCF-CBE626ED1519}"/>
    <dgm:cxn modelId="{5D364D9D-CC4D-4AC8-90F9-53AE32CCA0FE}" srcId="{499B2075-8581-4C2D-A2DF-6D44DE5BA2F7}" destId="{6C55F945-BFC4-493C-8A73-965C1153148F}" srcOrd="1" destOrd="0" parTransId="{48E7CE49-1CC6-4EAC-898C-C6593ADF24DE}" sibTransId="{AB938CA7-322C-434D-A2CD-5082D42E66A8}"/>
    <dgm:cxn modelId="{57FB134E-9BAF-4B6E-B6AE-9DA39F78B7F2}" type="presOf" srcId="{48E7CE49-1CC6-4EAC-898C-C6593ADF24DE}" destId="{3EFCC901-0683-4C57-BCDC-2B7A02C372C1}" srcOrd="1" destOrd="0" presId="urn:microsoft.com/office/officeart/2005/8/layout/hierarchy2"/>
    <dgm:cxn modelId="{68AC28FA-901C-4838-B6E0-679DC8DD1879}" type="presOf" srcId="{5AC861A6-F16F-4824-AE36-2EE0154A9B71}" destId="{6AE42E1B-D176-4AD1-9A39-F99485AA864F}" srcOrd="0" destOrd="0" presId="urn:microsoft.com/office/officeart/2005/8/layout/hierarchy2"/>
    <dgm:cxn modelId="{CA4648F0-083D-445A-8232-63D30DD7F69E}" type="presOf" srcId="{BF3C8E25-D24D-4EEE-9255-299820CE5F8C}" destId="{FE3C6116-D09F-492D-9F0F-94BF8185626B}" srcOrd="0" destOrd="0" presId="urn:microsoft.com/office/officeart/2005/8/layout/hierarchy2"/>
    <dgm:cxn modelId="{2E298257-969A-4E25-AE1F-F794A84689E1}" type="presParOf" srcId="{756BF664-6655-4E74-A547-6C4EA4BDF3F3}" destId="{F83CCA04-641C-4F1D-9A10-66196C64195D}" srcOrd="0" destOrd="0" presId="urn:microsoft.com/office/officeart/2005/8/layout/hierarchy2"/>
    <dgm:cxn modelId="{0E464427-4DF9-466B-BBF9-BA8CC402CDBA}" type="presParOf" srcId="{F83CCA04-641C-4F1D-9A10-66196C64195D}" destId="{9D6602CB-E9D8-494A-ACAD-F3881D228925}" srcOrd="0" destOrd="0" presId="urn:microsoft.com/office/officeart/2005/8/layout/hierarchy2"/>
    <dgm:cxn modelId="{05E33F72-A839-4C28-9891-238B3ED5CB8B}" type="presParOf" srcId="{F83CCA04-641C-4F1D-9A10-66196C64195D}" destId="{1D0215D1-DC77-4496-985E-90A7092DADEB}" srcOrd="1" destOrd="0" presId="urn:microsoft.com/office/officeart/2005/8/layout/hierarchy2"/>
    <dgm:cxn modelId="{A8C244E5-E047-4101-A364-C050EFB384A3}" type="presParOf" srcId="{1D0215D1-DC77-4496-985E-90A7092DADEB}" destId="{48EE9225-274E-44EA-A1E0-EAF0B4CBE420}" srcOrd="0" destOrd="0" presId="urn:microsoft.com/office/officeart/2005/8/layout/hierarchy2"/>
    <dgm:cxn modelId="{900D4B8D-2C47-45A5-A6F0-BBF751BAA227}" type="presParOf" srcId="{48EE9225-274E-44EA-A1E0-EAF0B4CBE420}" destId="{2A7071FD-0DBC-450C-A8F7-0A47F12C275E}" srcOrd="0" destOrd="0" presId="urn:microsoft.com/office/officeart/2005/8/layout/hierarchy2"/>
    <dgm:cxn modelId="{D83253F6-7F20-4610-B179-901DA7E89441}" type="presParOf" srcId="{1D0215D1-DC77-4496-985E-90A7092DADEB}" destId="{209C43BD-BEFA-44B3-8A62-6AF8B00117C7}" srcOrd="1" destOrd="0" presId="urn:microsoft.com/office/officeart/2005/8/layout/hierarchy2"/>
    <dgm:cxn modelId="{2F820B3D-6A20-40BE-B596-81562F211D6C}" type="presParOf" srcId="{209C43BD-BEFA-44B3-8A62-6AF8B00117C7}" destId="{6AE42E1B-D176-4AD1-9A39-F99485AA864F}" srcOrd="0" destOrd="0" presId="urn:microsoft.com/office/officeart/2005/8/layout/hierarchy2"/>
    <dgm:cxn modelId="{B3C948DC-A879-4B17-9231-147F2C711CCB}" type="presParOf" srcId="{209C43BD-BEFA-44B3-8A62-6AF8B00117C7}" destId="{07E8A138-053E-41BE-9417-C9618EE88C07}" srcOrd="1" destOrd="0" presId="urn:microsoft.com/office/officeart/2005/8/layout/hierarchy2"/>
    <dgm:cxn modelId="{25412696-FB01-4D97-9D8D-EEE8B1BF78BE}" type="presParOf" srcId="{1D0215D1-DC77-4496-985E-90A7092DADEB}" destId="{62632F66-D0E4-4FCA-96EF-380B711A5E20}" srcOrd="2" destOrd="0" presId="urn:microsoft.com/office/officeart/2005/8/layout/hierarchy2"/>
    <dgm:cxn modelId="{7569D02D-09FE-40FE-8834-ABA19F8C729F}" type="presParOf" srcId="{62632F66-D0E4-4FCA-96EF-380B711A5E20}" destId="{3EFCC901-0683-4C57-BCDC-2B7A02C372C1}" srcOrd="0" destOrd="0" presId="urn:microsoft.com/office/officeart/2005/8/layout/hierarchy2"/>
    <dgm:cxn modelId="{E60D0884-30B8-4FCC-9D38-1E1B6846E8CF}" type="presParOf" srcId="{1D0215D1-DC77-4496-985E-90A7092DADEB}" destId="{07DEE762-CF11-47B0-B2DC-92AD01574B67}" srcOrd="3" destOrd="0" presId="urn:microsoft.com/office/officeart/2005/8/layout/hierarchy2"/>
    <dgm:cxn modelId="{5EB0AB21-6F2E-464D-9E67-C3132F8B14D2}" type="presParOf" srcId="{07DEE762-CF11-47B0-B2DC-92AD01574B67}" destId="{DB1D2E3F-7740-496A-A7D4-E5FCBDF0D79F}" srcOrd="0" destOrd="0" presId="urn:microsoft.com/office/officeart/2005/8/layout/hierarchy2"/>
    <dgm:cxn modelId="{FBABA011-D18A-4C79-8256-B7098979864E}" type="presParOf" srcId="{07DEE762-CF11-47B0-B2DC-92AD01574B67}" destId="{4B094F05-6BEC-4C4C-AB97-D032A4D2E2C6}" srcOrd="1" destOrd="0" presId="urn:microsoft.com/office/officeart/2005/8/layout/hierarchy2"/>
    <dgm:cxn modelId="{19E6BAB5-FDB3-4C6F-AA45-C63BD31D3774}" type="presParOf" srcId="{4B094F05-6BEC-4C4C-AB97-D032A4D2E2C6}" destId="{BC38B732-E8C9-4134-8977-0171A2D1B763}" srcOrd="0" destOrd="0" presId="urn:microsoft.com/office/officeart/2005/8/layout/hierarchy2"/>
    <dgm:cxn modelId="{CEA306D5-5B0A-43BF-ABB4-5C9A6D39B5EA}" type="presParOf" srcId="{BC38B732-E8C9-4134-8977-0171A2D1B763}" destId="{A88FFFFD-B317-4C80-A8F8-DBD0A45B3B76}" srcOrd="0" destOrd="0" presId="urn:microsoft.com/office/officeart/2005/8/layout/hierarchy2"/>
    <dgm:cxn modelId="{6158BCE9-EE7D-4EE0-A481-888BF3A08440}" type="presParOf" srcId="{4B094F05-6BEC-4C4C-AB97-D032A4D2E2C6}" destId="{1D638DE4-812F-4306-8F89-0E9B3112CAA6}" srcOrd="1" destOrd="0" presId="urn:microsoft.com/office/officeart/2005/8/layout/hierarchy2"/>
    <dgm:cxn modelId="{641784A8-A976-45A3-A8EB-A30CD03FCDD7}" type="presParOf" srcId="{1D638DE4-812F-4306-8F89-0E9B3112CAA6}" destId="{FE3C6116-D09F-492D-9F0F-94BF8185626B}" srcOrd="0" destOrd="0" presId="urn:microsoft.com/office/officeart/2005/8/layout/hierarchy2"/>
    <dgm:cxn modelId="{C8ED0DFF-B7D6-42ED-AF17-D3B807F7701B}" type="presParOf" srcId="{1D638DE4-812F-4306-8F89-0E9B3112CAA6}" destId="{5C5631BE-B2C5-46DD-9E3F-8FCE5C72867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8EB43D-05FC-47EE-ACEA-9C4DCBC7E36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9B2075-8581-4C2D-A2DF-6D44DE5BA2F7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плавание</a:t>
          </a:r>
          <a:endParaRPr lang="ru-RU" sz="2400" dirty="0">
            <a:solidFill>
              <a:schemeClr val="tx1"/>
            </a:solidFill>
          </a:endParaRPr>
        </a:p>
      </dgm:t>
    </dgm:pt>
    <dgm:pt modelId="{7E526A17-FE54-4B0F-A7E7-F13044D36436}" type="parTrans" cxnId="{DE6109BD-4AEC-4F1E-9154-2CF836C749F7}">
      <dgm:prSet/>
      <dgm:spPr/>
      <dgm:t>
        <a:bodyPr/>
        <a:lstStyle/>
        <a:p>
          <a:endParaRPr lang="ru-RU"/>
        </a:p>
      </dgm:t>
    </dgm:pt>
    <dgm:pt modelId="{1C06AEF5-133A-4F9C-A889-57334BF1C46F}" type="sibTrans" cxnId="{DE6109BD-4AEC-4F1E-9154-2CF836C749F7}">
      <dgm:prSet/>
      <dgm:spPr/>
      <dgm:t>
        <a:bodyPr/>
        <a:lstStyle/>
        <a:p>
          <a:endParaRPr lang="ru-RU"/>
        </a:p>
      </dgm:t>
    </dgm:pt>
    <dgm:pt modelId="{5AC861A6-F16F-4824-AE36-2EE0154A9B71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Плотность тела</a:t>
          </a:r>
          <a:endParaRPr lang="ru-RU" sz="2400" b="1" dirty="0">
            <a:solidFill>
              <a:schemeClr val="tx1"/>
            </a:solidFill>
          </a:endParaRPr>
        </a:p>
      </dgm:t>
    </dgm:pt>
    <dgm:pt modelId="{FD3AD9B6-D3C0-48DE-9E57-4D5D5AB5814B}" type="parTrans" cxnId="{4923D9E0-CC15-4D74-950B-300DAB9CE7B4}">
      <dgm:prSet/>
      <dgm:spPr/>
      <dgm:t>
        <a:bodyPr/>
        <a:lstStyle/>
        <a:p>
          <a:endParaRPr lang="ru-RU"/>
        </a:p>
      </dgm:t>
    </dgm:pt>
    <dgm:pt modelId="{4AB5066F-1AFD-4074-A746-178380B86290}" type="sibTrans" cxnId="{4923D9E0-CC15-4D74-950B-300DAB9CE7B4}">
      <dgm:prSet/>
      <dgm:spPr/>
      <dgm:t>
        <a:bodyPr/>
        <a:lstStyle/>
        <a:p>
          <a:endParaRPr lang="ru-RU"/>
        </a:p>
      </dgm:t>
    </dgm:pt>
    <dgm:pt modelId="{4B50DC32-B2B9-44C8-AF7F-9A58D94715DA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Форма тела</a:t>
          </a:r>
          <a:endParaRPr lang="ru-RU" sz="2400" b="1" dirty="0">
            <a:solidFill>
              <a:schemeClr val="tx1"/>
            </a:solidFill>
          </a:endParaRPr>
        </a:p>
      </dgm:t>
    </dgm:pt>
    <dgm:pt modelId="{EE619CF6-E3CA-4BE0-ACE3-DDD5C7D34868}" type="parTrans" cxnId="{F61CDE08-07A9-4112-871D-876EF8B8B0F5}">
      <dgm:prSet/>
      <dgm:spPr/>
      <dgm:t>
        <a:bodyPr/>
        <a:lstStyle/>
        <a:p>
          <a:endParaRPr lang="ru-RU"/>
        </a:p>
      </dgm:t>
    </dgm:pt>
    <dgm:pt modelId="{4DF31235-06FA-4632-A2E0-326A9523C787}" type="sibTrans" cxnId="{F61CDE08-07A9-4112-871D-876EF8B8B0F5}">
      <dgm:prSet/>
      <dgm:spPr/>
      <dgm:t>
        <a:bodyPr/>
        <a:lstStyle/>
        <a:p>
          <a:endParaRPr lang="ru-RU"/>
        </a:p>
      </dgm:t>
    </dgm:pt>
    <dgm:pt modelId="{6C55F945-BFC4-493C-8A73-965C1153148F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От соотношения силы тяжести и силы Архимеда</a:t>
          </a:r>
          <a:endParaRPr lang="ru-RU" sz="2000" b="1" dirty="0">
            <a:solidFill>
              <a:schemeClr val="tx1"/>
            </a:solidFill>
          </a:endParaRPr>
        </a:p>
      </dgm:t>
    </dgm:pt>
    <dgm:pt modelId="{48E7CE49-1CC6-4EAC-898C-C6593ADF24DE}" type="parTrans" cxnId="{5D364D9D-CC4D-4AC8-90F9-53AE32CCA0FE}">
      <dgm:prSet/>
      <dgm:spPr/>
      <dgm:t>
        <a:bodyPr/>
        <a:lstStyle/>
        <a:p>
          <a:endParaRPr lang="ru-RU"/>
        </a:p>
      </dgm:t>
    </dgm:pt>
    <dgm:pt modelId="{AB938CA7-322C-434D-A2CD-5082D42E66A8}" type="sibTrans" cxnId="{5D364D9D-CC4D-4AC8-90F9-53AE32CCA0FE}">
      <dgm:prSet/>
      <dgm:spPr/>
      <dgm:t>
        <a:bodyPr/>
        <a:lstStyle/>
        <a:p>
          <a:endParaRPr lang="ru-RU"/>
        </a:p>
      </dgm:t>
    </dgm:pt>
    <dgm:pt modelId="{BF3C8E25-D24D-4EEE-9255-299820CE5F8C}">
      <dgm:prSet phldrT="[Текст]" custT="1"/>
      <dgm:spPr/>
      <dgm:t>
        <a:bodyPr/>
        <a:lstStyle/>
        <a:p>
          <a:endParaRPr lang="ru-RU" sz="2000" b="1" dirty="0" smtClean="0">
            <a:solidFill>
              <a:schemeClr val="tx1"/>
            </a:solidFill>
          </a:endParaRPr>
        </a:p>
        <a:p>
          <a:r>
            <a:rPr lang="ru-RU" sz="2000" b="1" dirty="0" smtClean="0">
              <a:solidFill>
                <a:schemeClr val="tx1"/>
              </a:solidFill>
            </a:rPr>
            <a:t>всплывает   тонет       плавает</a:t>
          </a:r>
        </a:p>
        <a:p>
          <a:endParaRPr lang="ru-RU" sz="900" dirty="0" smtClean="0"/>
        </a:p>
        <a:p>
          <a:endParaRPr lang="ru-RU" sz="900" dirty="0" smtClean="0"/>
        </a:p>
        <a:p>
          <a:endParaRPr lang="ru-RU" sz="900" dirty="0"/>
        </a:p>
      </dgm:t>
    </dgm:pt>
    <dgm:pt modelId="{8B2CA637-94E0-4DAA-9981-8E5488AEAE13}" type="parTrans" cxnId="{71B9E205-7A49-4EEB-8830-25E871CE8F66}">
      <dgm:prSet/>
      <dgm:spPr/>
      <dgm:t>
        <a:bodyPr/>
        <a:lstStyle/>
        <a:p>
          <a:endParaRPr lang="ru-RU"/>
        </a:p>
      </dgm:t>
    </dgm:pt>
    <dgm:pt modelId="{AC6B98F7-C44A-4157-BBCF-CBE626ED1519}" type="sibTrans" cxnId="{71B9E205-7A49-4EEB-8830-25E871CE8F66}">
      <dgm:prSet/>
      <dgm:spPr/>
      <dgm:t>
        <a:bodyPr/>
        <a:lstStyle/>
        <a:p>
          <a:endParaRPr lang="ru-RU"/>
        </a:p>
      </dgm:t>
    </dgm:pt>
    <dgm:pt modelId="{756BF664-6655-4E74-A547-6C4EA4BDF3F3}" type="pres">
      <dgm:prSet presAssocID="{308EB43D-05FC-47EE-ACEA-9C4DCBC7E36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3CCA04-641C-4F1D-9A10-66196C64195D}" type="pres">
      <dgm:prSet presAssocID="{499B2075-8581-4C2D-A2DF-6D44DE5BA2F7}" presName="root1" presStyleCnt="0"/>
      <dgm:spPr/>
    </dgm:pt>
    <dgm:pt modelId="{9D6602CB-E9D8-494A-ACAD-F3881D228925}" type="pres">
      <dgm:prSet presAssocID="{499B2075-8581-4C2D-A2DF-6D44DE5BA2F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0215D1-DC77-4496-985E-90A7092DADEB}" type="pres">
      <dgm:prSet presAssocID="{499B2075-8581-4C2D-A2DF-6D44DE5BA2F7}" presName="level2hierChild" presStyleCnt="0"/>
      <dgm:spPr/>
    </dgm:pt>
    <dgm:pt modelId="{48EE9225-274E-44EA-A1E0-EAF0B4CBE420}" type="pres">
      <dgm:prSet presAssocID="{FD3AD9B6-D3C0-48DE-9E57-4D5D5AB5814B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2A7071FD-0DBC-450C-A8F7-0A47F12C275E}" type="pres">
      <dgm:prSet presAssocID="{FD3AD9B6-D3C0-48DE-9E57-4D5D5AB5814B}" presName="connTx" presStyleLbl="parChTrans1D2" presStyleIdx="0" presStyleCnt="2"/>
      <dgm:spPr/>
      <dgm:t>
        <a:bodyPr/>
        <a:lstStyle/>
        <a:p>
          <a:endParaRPr lang="ru-RU"/>
        </a:p>
      </dgm:t>
    </dgm:pt>
    <dgm:pt modelId="{209C43BD-BEFA-44B3-8A62-6AF8B00117C7}" type="pres">
      <dgm:prSet presAssocID="{5AC861A6-F16F-4824-AE36-2EE0154A9B71}" presName="root2" presStyleCnt="0"/>
      <dgm:spPr/>
    </dgm:pt>
    <dgm:pt modelId="{6AE42E1B-D176-4AD1-9A39-F99485AA864F}" type="pres">
      <dgm:prSet presAssocID="{5AC861A6-F16F-4824-AE36-2EE0154A9B71}" presName="LevelTwoTextNode" presStyleLbl="node2" presStyleIdx="0" presStyleCnt="2" custLinFactNeighborX="55" custLinFactNeighborY="27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E8A138-053E-41BE-9417-C9618EE88C07}" type="pres">
      <dgm:prSet presAssocID="{5AC861A6-F16F-4824-AE36-2EE0154A9B71}" presName="level3hierChild" presStyleCnt="0"/>
      <dgm:spPr/>
    </dgm:pt>
    <dgm:pt modelId="{97BF43BD-283B-42D7-8A2C-BEF545EABECB}" type="pres">
      <dgm:prSet presAssocID="{EE619CF6-E3CA-4BE0-ACE3-DDD5C7D34868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C4FF9948-081A-4040-956D-12A0C5EF5BA4}" type="pres">
      <dgm:prSet presAssocID="{EE619CF6-E3CA-4BE0-ACE3-DDD5C7D34868}" presName="connTx" presStyleLbl="parChTrans1D3" presStyleIdx="0" presStyleCnt="2"/>
      <dgm:spPr/>
      <dgm:t>
        <a:bodyPr/>
        <a:lstStyle/>
        <a:p>
          <a:endParaRPr lang="ru-RU"/>
        </a:p>
      </dgm:t>
    </dgm:pt>
    <dgm:pt modelId="{0BDBD5AA-4336-454A-9B49-D78EDB577CF8}" type="pres">
      <dgm:prSet presAssocID="{4B50DC32-B2B9-44C8-AF7F-9A58D94715DA}" presName="root2" presStyleCnt="0"/>
      <dgm:spPr/>
    </dgm:pt>
    <dgm:pt modelId="{509B0D28-D325-4FF6-B48A-5841B1B06F65}" type="pres">
      <dgm:prSet presAssocID="{4B50DC32-B2B9-44C8-AF7F-9A58D94715DA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6F22BC-2760-44EB-A37A-1E98A400D0DA}" type="pres">
      <dgm:prSet presAssocID="{4B50DC32-B2B9-44C8-AF7F-9A58D94715DA}" presName="level3hierChild" presStyleCnt="0"/>
      <dgm:spPr/>
    </dgm:pt>
    <dgm:pt modelId="{62632F66-D0E4-4FCA-96EF-380B711A5E20}" type="pres">
      <dgm:prSet presAssocID="{48E7CE49-1CC6-4EAC-898C-C6593ADF24DE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3EFCC901-0683-4C57-BCDC-2B7A02C372C1}" type="pres">
      <dgm:prSet presAssocID="{48E7CE49-1CC6-4EAC-898C-C6593ADF24DE}" presName="connTx" presStyleLbl="parChTrans1D2" presStyleIdx="1" presStyleCnt="2"/>
      <dgm:spPr/>
      <dgm:t>
        <a:bodyPr/>
        <a:lstStyle/>
        <a:p>
          <a:endParaRPr lang="ru-RU"/>
        </a:p>
      </dgm:t>
    </dgm:pt>
    <dgm:pt modelId="{07DEE762-CF11-47B0-B2DC-92AD01574B67}" type="pres">
      <dgm:prSet presAssocID="{6C55F945-BFC4-493C-8A73-965C1153148F}" presName="root2" presStyleCnt="0"/>
      <dgm:spPr/>
    </dgm:pt>
    <dgm:pt modelId="{DB1D2E3F-7740-496A-A7D4-E5FCBDF0D79F}" type="pres">
      <dgm:prSet presAssocID="{6C55F945-BFC4-493C-8A73-965C1153148F}" presName="LevelTwoTextNode" presStyleLbl="node2" presStyleIdx="1" presStyleCnt="2" custLinFactNeighborY="274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094F05-6BEC-4C4C-AB97-D032A4D2E2C6}" type="pres">
      <dgm:prSet presAssocID="{6C55F945-BFC4-493C-8A73-965C1153148F}" presName="level3hierChild" presStyleCnt="0"/>
      <dgm:spPr/>
    </dgm:pt>
    <dgm:pt modelId="{BC38B732-E8C9-4134-8977-0171A2D1B763}" type="pres">
      <dgm:prSet presAssocID="{8B2CA637-94E0-4DAA-9981-8E5488AEAE13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A88FFFFD-B317-4C80-A8F8-DBD0A45B3B76}" type="pres">
      <dgm:prSet presAssocID="{8B2CA637-94E0-4DAA-9981-8E5488AEAE13}" presName="connTx" presStyleLbl="parChTrans1D3" presStyleIdx="1" presStyleCnt="2"/>
      <dgm:spPr/>
      <dgm:t>
        <a:bodyPr/>
        <a:lstStyle/>
        <a:p>
          <a:endParaRPr lang="ru-RU"/>
        </a:p>
      </dgm:t>
    </dgm:pt>
    <dgm:pt modelId="{1D638DE4-812F-4306-8F89-0E9B3112CAA6}" type="pres">
      <dgm:prSet presAssocID="{BF3C8E25-D24D-4EEE-9255-299820CE5F8C}" presName="root2" presStyleCnt="0"/>
      <dgm:spPr/>
    </dgm:pt>
    <dgm:pt modelId="{FE3C6116-D09F-492D-9F0F-94BF8185626B}" type="pres">
      <dgm:prSet presAssocID="{BF3C8E25-D24D-4EEE-9255-299820CE5F8C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5631BE-B2C5-46DD-9E3F-8FCE5C728672}" type="pres">
      <dgm:prSet presAssocID="{BF3C8E25-D24D-4EEE-9255-299820CE5F8C}" presName="level3hierChild" presStyleCnt="0"/>
      <dgm:spPr/>
    </dgm:pt>
  </dgm:ptLst>
  <dgm:cxnLst>
    <dgm:cxn modelId="{12CB02B4-506F-4C73-9D95-E8E5C2F01A5D}" type="presOf" srcId="{EE619CF6-E3CA-4BE0-ACE3-DDD5C7D34868}" destId="{C4FF9948-081A-4040-956D-12A0C5EF5BA4}" srcOrd="1" destOrd="0" presId="urn:microsoft.com/office/officeart/2005/8/layout/hierarchy2"/>
    <dgm:cxn modelId="{DE6109BD-4AEC-4F1E-9154-2CF836C749F7}" srcId="{308EB43D-05FC-47EE-ACEA-9C4DCBC7E368}" destId="{499B2075-8581-4C2D-A2DF-6D44DE5BA2F7}" srcOrd="0" destOrd="0" parTransId="{7E526A17-FE54-4B0F-A7E7-F13044D36436}" sibTransId="{1C06AEF5-133A-4F9C-A889-57334BF1C46F}"/>
    <dgm:cxn modelId="{BBD2639D-C24E-4D93-8B83-F5B4F2694421}" type="presOf" srcId="{EE619CF6-E3CA-4BE0-ACE3-DDD5C7D34868}" destId="{97BF43BD-283B-42D7-8A2C-BEF545EABECB}" srcOrd="0" destOrd="0" presId="urn:microsoft.com/office/officeart/2005/8/layout/hierarchy2"/>
    <dgm:cxn modelId="{4914385B-EEFB-4BCB-9344-975E63666663}" type="presOf" srcId="{48E7CE49-1CC6-4EAC-898C-C6593ADF24DE}" destId="{62632F66-D0E4-4FCA-96EF-380B711A5E20}" srcOrd="0" destOrd="0" presId="urn:microsoft.com/office/officeart/2005/8/layout/hierarchy2"/>
    <dgm:cxn modelId="{4923D9E0-CC15-4D74-950B-300DAB9CE7B4}" srcId="{499B2075-8581-4C2D-A2DF-6D44DE5BA2F7}" destId="{5AC861A6-F16F-4824-AE36-2EE0154A9B71}" srcOrd="0" destOrd="0" parTransId="{FD3AD9B6-D3C0-48DE-9E57-4D5D5AB5814B}" sibTransId="{4AB5066F-1AFD-4074-A746-178380B86290}"/>
    <dgm:cxn modelId="{8F9120A6-0C12-4407-A689-E85081BF1812}" type="presOf" srcId="{499B2075-8581-4C2D-A2DF-6D44DE5BA2F7}" destId="{9D6602CB-E9D8-494A-ACAD-F3881D228925}" srcOrd="0" destOrd="0" presId="urn:microsoft.com/office/officeart/2005/8/layout/hierarchy2"/>
    <dgm:cxn modelId="{4071E0D5-06C0-4C8D-9002-181C53C38265}" type="presOf" srcId="{6C55F945-BFC4-493C-8A73-965C1153148F}" destId="{DB1D2E3F-7740-496A-A7D4-E5FCBDF0D79F}" srcOrd="0" destOrd="0" presId="urn:microsoft.com/office/officeart/2005/8/layout/hierarchy2"/>
    <dgm:cxn modelId="{3F71D9DA-6A22-42D8-BC13-47855D3AD34E}" type="presOf" srcId="{BF3C8E25-D24D-4EEE-9255-299820CE5F8C}" destId="{FE3C6116-D09F-492D-9F0F-94BF8185626B}" srcOrd="0" destOrd="0" presId="urn:microsoft.com/office/officeart/2005/8/layout/hierarchy2"/>
    <dgm:cxn modelId="{460B171E-11D7-4B1A-B724-164AC35D7E04}" type="presOf" srcId="{8B2CA637-94E0-4DAA-9981-8E5488AEAE13}" destId="{BC38B732-E8C9-4134-8977-0171A2D1B763}" srcOrd="0" destOrd="0" presId="urn:microsoft.com/office/officeart/2005/8/layout/hierarchy2"/>
    <dgm:cxn modelId="{5C6DE295-9153-4A3F-9A67-5B393F67D959}" type="presOf" srcId="{4B50DC32-B2B9-44C8-AF7F-9A58D94715DA}" destId="{509B0D28-D325-4FF6-B48A-5841B1B06F65}" srcOrd="0" destOrd="0" presId="urn:microsoft.com/office/officeart/2005/8/layout/hierarchy2"/>
    <dgm:cxn modelId="{CA7E5EE0-8EBA-442D-B31E-E3CC723EE0D4}" type="presOf" srcId="{308EB43D-05FC-47EE-ACEA-9C4DCBC7E368}" destId="{756BF664-6655-4E74-A547-6C4EA4BDF3F3}" srcOrd="0" destOrd="0" presId="urn:microsoft.com/office/officeart/2005/8/layout/hierarchy2"/>
    <dgm:cxn modelId="{AD07F5D6-974E-41EA-8094-122E44BE7195}" type="presOf" srcId="{5AC861A6-F16F-4824-AE36-2EE0154A9B71}" destId="{6AE42E1B-D176-4AD1-9A39-F99485AA864F}" srcOrd="0" destOrd="0" presId="urn:microsoft.com/office/officeart/2005/8/layout/hierarchy2"/>
    <dgm:cxn modelId="{B0A3346C-9D61-4D3C-9E11-10953C501E47}" type="presOf" srcId="{48E7CE49-1CC6-4EAC-898C-C6593ADF24DE}" destId="{3EFCC901-0683-4C57-BCDC-2B7A02C372C1}" srcOrd="1" destOrd="0" presId="urn:microsoft.com/office/officeart/2005/8/layout/hierarchy2"/>
    <dgm:cxn modelId="{71B9E205-7A49-4EEB-8830-25E871CE8F66}" srcId="{6C55F945-BFC4-493C-8A73-965C1153148F}" destId="{BF3C8E25-D24D-4EEE-9255-299820CE5F8C}" srcOrd="0" destOrd="0" parTransId="{8B2CA637-94E0-4DAA-9981-8E5488AEAE13}" sibTransId="{AC6B98F7-C44A-4157-BBCF-CBE626ED1519}"/>
    <dgm:cxn modelId="{AF5F66EA-341D-4247-B732-EAD72226F940}" type="presOf" srcId="{FD3AD9B6-D3C0-48DE-9E57-4D5D5AB5814B}" destId="{48EE9225-274E-44EA-A1E0-EAF0B4CBE420}" srcOrd="0" destOrd="0" presId="urn:microsoft.com/office/officeart/2005/8/layout/hierarchy2"/>
    <dgm:cxn modelId="{5D364D9D-CC4D-4AC8-90F9-53AE32CCA0FE}" srcId="{499B2075-8581-4C2D-A2DF-6D44DE5BA2F7}" destId="{6C55F945-BFC4-493C-8A73-965C1153148F}" srcOrd="1" destOrd="0" parTransId="{48E7CE49-1CC6-4EAC-898C-C6593ADF24DE}" sibTransId="{AB938CA7-322C-434D-A2CD-5082D42E66A8}"/>
    <dgm:cxn modelId="{F61CDE08-07A9-4112-871D-876EF8B8B0F5}" srcId="{5AC861A6-F16F-4824-AE36-2EE0154A9B71}" destId="{4B50DC32-B2B9-44C8-AF7F-9A58D94715DA}" srcOrd="0" destOrd="0" parTransId="{EE619CF6-E3CA-4BE0-ACE3-DDD5C7D34868}" sibTransId="{4DF31235-06FA-4632-A2E0-326A9523C787}"/>
    <dgm:cxn modelId="{97634A37-6A5C-4FDF-910C-73800F8F6F8A}" type="presOf" srcId="{FD3AD9B6-D3C0-48DE-9E57-4D5D5AB5814B}" destId="{2A7071FD-0DBC-450C-A8F7-0A47F12C275E}" srcOrd="1" destOrd="0" presId="urn:microsoft.com/office/officeart/2005/8/layout/hierarchy2"/>
    <dgm:cxn modelId="{B4EC33C0-E506-406C-A992-2CCC853D5F76}" type="presOf" srcId="{8B2CA637-94E0-4DAA-9981-8E5488AEAE13}" destId="{A88FFFFD-B317-4C80-A8F8-DBD0A45B3B76}" srcOrd="1" destOrd="0" presId="urn:microsoft.com/office/officeart/2005/8/layout/hierarchy2"/>
    <dgm:cxn modelId="{FA74655D-0B2C-4F23-93E7-9C28CBA450ED}" type="presParOf" srcId="{756BF664-6655-4E74-A547-6C4EA4BDF3F3}" destId="{F83CCA04-641C-4F1D-9A10-66196C64195D}" srcOrd="0" destOrd="0" presId="urn:microsoft.com/office/officeart/2005/8/layout/hierarchy2"/>
    <dgm:cxn modelId="{FD94D898-0820-4D57-84BA-CA7A00C1085E}" type="presParOf" srcId="{F83CCA04-641C-4F1D-9A10-66196C64195D}" destId="{9D6602CB-E9D8-494A-ACAD-F3881D228925}" srcOrd="0" destOrd="0" presId="urn:microsoft.com/office/officeart/2005/8/layout/hierarchy2"/>
    <dgm:cxn modelId="{0B875DA7-4B01-4087-8BDF-686D63914D00}" type="presParOf" srcId="{F83CCA04-641C-4F1D-9A10-66196C64195D}" destId="{1D0215D1-DC77-4496-985E-90A7092DADEB}" srcOrd="1" destOrd="0" presId="urn:microsoft.com/office/officeart/2005/8/layout/hierarchy2"/>
    <dgm:cxn modelId="{0E4B36ED-A7FC-40D1-BF47-2AEA1862779D}" type="presParOf" srcId="{1D0215D1-DC77-4496-985E-90A7092DADEB}" destId="{48EE9225-274E-44EA-A1E0-EAF0B4CBE420}" srcOrd="0" destOrd="0" presId="urn:microsoft.com/office/officeart/2005/8/layout/hierarchy2"/>
    <dgm:cxn modelId="{42B6F476-95CE-4E8C-AD66-2D8F75F6F7CB}" type="presParOf" srcId="{48EE9225-274E-44EA-A1E0-EAF0B4CBE420}" destId="{2A7071FD-0DBC-450C-A8F7-0A47F12C275E}" srcOrd="0" destOrd="0" presId="urn:microsoft.com/office/officeart/2005/8/layout/hierarchy2"/>
    <dgm:cxn modelId="{086A090F-C212-4FDE-B547-9BEA06118C53}" type="presParOf" srcId="{1D0215D1-DC77-4496-985E-90A7092DADEB}" destId="{209C43BD-BEFA-44B3-8A62-6AF8B00117C7}" srcOrd="1" destOrd="0" presId="urn:microsoft.com/office/officeart/2005/8/layout/hierarchy2"/>
    <dgm:cxn modelId="{EC45FBC0-1173-44EA-A85B-07140ED5DE02}" type="presParOf" srcId="{209C43BD-BEFA-44B3-8A62-6AF8B00117C7}" destId="{6AE42E1B-D176-4AD1-9A39-F99485AA864F}" srcOrd="0" destOrd="0" presId="urn:microsoft.com/office/officeart/2005/8/layout/hierarchy2"/>
    <dgm:cxn modelId="{46F7CD57-DC3C-4A44-93DB-DFE819F630C9}" type="presParOf" srcId="{209C43BD-BEFA-44B3-8A62-6AF8B00117C7}" destId="{07E8A138-053E-41BE-9417-C9618EE88C07}" srcOrd="1" destOrd="0" presId="urn:microsoft.com/office/officeart/2005/8/layout/hierarchy2"/>
    <dgm:cxn modelId="{40B5CF25-F044-4ED0-8DDD-DFCDADACA316}" type="presParOf" srcId="{07E8A138-053E-41BE-9417-C9618EE88C07}" destId="{97BF43BD-283B-42D7-8A2C-BEF545EABECB}" srcOrd="0" destOrd="0" presId="urn:microsoft.com/office/officeart/2005/8/layout/hierarchy2"/>
    <dgm:cxn modelId="{572A37B5-E166-486F-AEB3-3E37BBD93312}" type="presParOf" srcId="{97BF43BD-283B-42D7-8A2C-BEF545EABECB}" destId="{C4FF9948-081A-4040-956D-12A0C5EF5BA4}" srcOrd="0" destOrd="0" presId="urn:microsoft.com/office/officeart/2005/8/layout/hierarchy2"/>
    <dgm:cxn modelId="{AB004748-2DA2-4C42-A4F0-4684A84E300A}" type="presParOf" srcId="{07E8A138-053E-41BE-9417-C9618EE88C07}" destId="{0BDBD5AA-4336-454A-9B49-D78EDB577CF8}" srcOrd="1" destOrd="0" presId="urn:microsoft.com/office/officeart/2005/8/layout/hierarchy2"/>
    <dgm:cxn modelId="{682DB888-676E-4986-B7A9-A83BEEF68613}" type="presParOf" srcId="{0BDBD5AA-4336-454A-9B49-D78EDB577CF8}" destId="{509B0D28-D325-4FF6-B48A-5841B1B06F65}" srcOrd="0" destOrd="0" presId="urn:microsoft.com/office/officeart/2005/8/layout/hierarchy2"/>
    <dgm:cxn modelId="{79D4CAF6-7575-4474-B4BB-E02F6EFDC3FF}" type="presParOf" srcId="{0BDBD5AA-4336-454A-9B49-D78EDB577CF8}" destId="{0E6F22BC-2760-44EB-A37A-1E98A400D0DA}" srcOrd="1" destOrd="0" presId="urn:microsoft.com/office/officeart/2005/8/layout/hierarchy2"/>
    <dgm:cxn modelId="{48D80D6F-4C31-46AD-85A2-71D360B3CE58}" type="presParOf" srcId="{1D0215D1-DC77-4496-985E-90A7092DADEB}" destId="{62632F66-D0E4-4FCA-96EF-380B711A5E20}" srcOrd="2" destOrd="0" presId="urn:microsoft.com/office/officeart/2005/8/layout/hierarchy2"/>
    <dgm:cxn modelId="{DFCF1FBA-6FCF-4FB7-A23B-45E8E367C1BC}" type="presParOf" srcId="{62632F66-D0E4-4FCA-96EF-380B711A5E20}" destId="{3EFCC901-0683-4C57-BCDC-2B7A02C372C1}" srcOrd="0" destOrd="0" presId="urn:microsoft.com/office/officeart/2005/8/layout/hierarchy2"/>
    <dgm:cxn modelId="{B70D1A4F-6C31-459A-A95D-0888E9417E0E}" type="presParOf" srcId="{1D0215D1-DC77-4496-985E-90A7092DADEB}" destId="{07DEE762-CF11-47B0-B2DC-92AD01574B67}" srcOrd="3" destOrd="0" presId="urn:microsoft.com/office/officeart/2005/8/layout/hierarchy2"/>
    <dgm:cxn modelId="{5BDDF732-7F4C-4D4E-B2C7-3DED6B107E22}" type="presParOf" srcId="{07DEE762-CF11-47B0-B2DC-92AD01574B67}" destId="{DB1D2E3F-7740-496A-A7D4-E5FCBDF0D79F}" srcOrd="0" destOrd="0" presId="urn:microsoft.com/office/officeart/2005/8/layout/hierarchy2"/>
    <dgm:cxn modelId="{BC69BCB2-6E71-4878-8FFC-CC308686A104}" type="presParOf" srcId="{07DEE762-CF11-47B0-B2DC-92AD01574B67}" destId="{4B094F05-6BEC-4C4C-AB97-D032A4D2E2C6}" srcOrd="1" destOrd="0" presId="urn:microsoft.com/office/officeart/2005/8/layout/hierarchy2"/>
    <dgm:cxn modelId="{9F74D7DF-C6A7-4598-A26B-A3A0DCFF52C9}" type="presParOf" srcId="{4B094F05-6BEC-4C4C-AB97-D032A4D2E2C6}" destId="{BC38B732-E8C9-4134-8977-0171A2D1B763}" srcOrd="0" destOrd="0" presId="urn:microsoft.com/office/officeart/2005/8/layout/hierarchy2"/>
    <dgm:cxn modelId="{6D9DE873-06AB-46FF-AB4C-F5411DE660F6}" type="presParOf" srcId="{BC38B732-E8C9-4134-8977-0171A2D1B763}" destId="{A88FFFFD-B317-4C80-A8F8-DBD0A45B3B76}" srcOrd="0" destOrd="0" presId="urn:microsoft.com/office/officeart/2005/8/layout/hierarchy2"/>
    <dgm:cxn modelId="{0B96E3A2-20A5-4465-BD98-198F42BEEB95}" type="presParOf" srcId="{4B094F05-6BEC-4C4C-AB97-D032A4D2E2C6}" destId="{1D638DE4-812F-4306-8F89-0E9B3112CAA6}" srcOrd="1" destOrd="0" presId="urn:microsoft.com/office/officeart/2005/8/layout/hierarchy2"/>
    <dgm:cxn modelId="{F19EBFCC-C754-48B2-B75E-C0EFA323365E}" type="presParOf" srcId="{1D638DE4-812F-4306-8F89-0E9B3112CAA6}" destId="{FE3C6116-D09F-492D-9F0F-94BF8185626B}" srcOrd="0" destOrd="0" presId="urn:microsoft.com/office/officeart/2005/8/layout/hierarchy2"/>
    <dgm:cxn modelId="{C566A395-DAB5-4823-A20B-DCDAE1558DC7}" type="presParOf" srcId="{1D638DE4-812F-4306-8F89-0E9B3112CAA6}" destId="{5C5631BE-B2C5-46DD-9E3F-8FCE5C72867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8EB43D-05FC-47EE-ACEA-9C4DCBC7E36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9B2075-8581-4C2D-A2DF-6D44DE5BA2F7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плавание</a:t>
          </a:r>
          <a:endParaRPr lang="ru-RU" sz="2400" dirty="0">
            <a:solidFill>
              <a:schemeClr val="tx1"/>
            </a:solidFill>
          </a:endParaRPr>
        </a:p>
      </dgm:t>
    </dgm:pt>
    <dgm:pt modelId="{7E526A17-FE54-4B0F-A7E7-F13044D36436}" type="parTrans" cxnId="{DE6109BD-4AEC-4F1E-9154-2CF836C749F7}">
      <dgm:prSet/>
      <dgm:spPr/>
      <dgm:t>
        <a:bodyPr/>
        <a:lstStyle/>
        <a:p>
          <a:endParaRPr lang="ru-RU"/>
        </a:p>
      </dgm:t>
    </dgm:pt>
    <dgm:pt modelId="{1C06AEF5-133A-4F9C-A889-57334BF1C46F}" type="sibTrans" cxnId="{DE6109BD-4AEC-4F1E-9154-2CF836C749F7}">
      <dgm:prSet/>
      <dgm:spPr/>
      <dgm:t>
        <a:bodyPr/>
        <a:lstStyle/>
        <a:p>
          <a:endParaRPr lang="ru-RU"/>
        </a:p>
      </dgm:t>
    </dgm:pt>
    <dgm:pt modelId="{5AC861A6-F16F-4824-AE36-2EE0154A9B71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Плотность вещества</a:t>
          </a:r>
          <a:endParaRPr lang="ru-RU" sz="2400" b="1" dirty="0">
            <a:solidFill>
              <a:schemeClr val="tx1"/>
            </a:solidFill>
          </a:endParaRPr>
        </a:p>
      </dgm:t>
    </dgm:pt>
    <dgm:pt modelId="{FD3AD9B6-D3C0-48DE-9E57-4D5D5AB5814B}" type="parTrans" cxnId="{4923D9E0-CC15-4D74-950B-300DAB9CE7B4}">
      <dgm:prSet/>
      <dgm:spPr/>
      <dgm:t>
        <a:bodyPr/>
        <a:lstStyle/>
        <a:p>
          <a:endParaRPr lang="ru-RU"/>
        </a:p>
      </dgm:t>
    </dgm:pt>
    <dgm:pt modelId="{4AB5066F-1AFD-4074-A746-178380B86290}" type="sibTrans" cxnId="{4923D9E0-CC15-4D74-950B-300DAB9CE7B4}">
      <dgm:prSet/>
      <dgm:spPr/>
      <dgm:t>
        <a:bodyPr/>
        <a:lstStyle/>
        <a:p>
          <a:endParaRPr lang="ru-RU"/>
        </a:p>
      </dgm:t>
    </dgm:pt>
    <dgm:pt modelId="{4B50DC32-B2B9-44C8-AF7F-9A58D94715DA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Форма тела</a:t>
          </a:r>
          <a:endParaRPr lang="ru-RU" sz="2400" b="1" dirty="0">
            <a:solidFill>
              <a:schemeClr val="tx1"/>
            </a:solidFill>
          </a:endParaRPr>
        </a:p>
      </dgm:t>
    </dgm:pt>
    <dgm:pt modelId="{EE619CF6-E3CA-4BE0-ACE3-DDD5C7D34868}" type="parTrans" cxnId="{F61CDE08-07A9-4112-871D-876EF8B8B0F5}">
      <dgm:prSet/>
      <dgm:spPr/>
      <dgm:t>
        <a:bodyPr/>
        <a:lstStyle/>
        <a:p>
          <a:endParaRPr lang="ru-RU"/>
        </a:p>
      </dgm:t>
    </dgm:pt>
    <dgm:pt modelId="{4DF31235-06FA-4632-A2E0-326A9523C787}" type="sibTrans" cxnId="{F61CDE08-07A9-4112-871D-876EF8B8B0F5}">
      <dgm:prSet/>
      <dgm:spPr/>
      <dgm:t>
        <a:bodyPr/>
        <a:lstStyle/>
        <a:p>
          <a:endParaRPr lang="ru-RU"/>
        </a:p>
      </dgm:t>
    </dgm:pt>
    <dgm:pt modelId="{CE2AE494-11F8-4E03-BA4E-711125B7E3C5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Средняя плотность тела</a:t>
          </a:r>
          <a:endParaRPr lang="ru-RU" b="1" dirty="0">
            <a:solidFill>
              <a:schemeClr val="tx1"/>
            </a:solidFill>
          </a:endParaRPr>
        </a:p>
      </dgm:t>
    </dgm:pt>
    <dgm:pt modelId="{90E72B18-2812-43FA-B750-543B8CD77F9B}" type="parTrans" cxnId="{2A792842-4FD6-493F-83A6-F65C7E86050D}">
      <dgm:prSet/>
      <dgm:spPr/>
      <dgm:t>
        <a:bodyPr/>
        <a:lstStyle/>
        <a:p>
          <a:endParaRPr lang="ru-RU"/>
        </a:p>
      </dgm:t>
    </dgm:pt>
    <dgm:pt modelId="{FED7D9FD-5974-4D1C-A90F-6E5F9F8FF065}" type="sibTrans" cxnId="{2A792842-4FD6-493F-83A6-F65C7E86050D}">
      <dgm:prSet/>
      <dgm:spPr/>
      <dgm:t>
        <a:bodyPr/>
        <a:lstStyle/>
        <a:p>
          <a:endParaRPr lang="ru-RU"/>
        </a:p>
      </dgm:t>
    </dgm:pt>
    <dgm:pt modelId="{6C55F945-BFC4-493C-8A73-965C1153148F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От соотношения силы тяжести и силы Архимеда</a:t>
          </a:r>
          <a:endParaRPr lang="ru-RU" sz="2000" b="1" dirty="0">
            <a:solidFill>
              <a:schemeClr val="tx1"/>
            </a:solidFill>
          </a:endParaRPr>
        </a:p>
      </dgm:t>
    </dgm:pt>
    <dgm:pt modelId="{48E7CE49-1CC6-4EAC-898C-C6593ADF24DE}" type="parTrans" cxnId="{5D364D9D-CC4D-4AC8-90F9-53AE32CCA0FE}">
      <dgm:prSet/>
      <dgm:spPr/>
      <dgm:t>
        <a:bodyPr/>
        <a:lstStyle/>
        <a:p>
          <a:endParaRPr lang="ru-RU"/>
        </a:p>
      </dgm:t>
    </dgm:pt>
    <dgm:pt modelId="{AB938CA7-322C-434D-A2CD-5082D42E66A8}" type="sibTrans" cxnId="{5D364D9D-CC4D-4AC8-90F9-53AE32CCA0FE}">
      <dgm:prSet/>
      <dgm:spPr/>
      <dgm:t>
        <a:bodyPr/>
        <a:lstStyle/>
        <a:p>
          <a:endParaRPr lang="ru-RU"/>
        </a:p>
      </dgm:t>
    </dgm:pt>
    <dgm:pt modelId="{BF3C8E25-D24D-4EEE-9255-299820CE5F8C}">
      <dgm:prSet phldrT="[Текст]" custT="1"/>
      <dgm:spPr/>
      <dgm:t>
        <a:bodyPr/>
        <a:lstStyle/>
        <a:p>
          <a:endParaRPr lang="ru-RU" sz="2000" b="1" dirty="0" smtClean="0">
            <a:solidFill>
              <a:schemeClr val="tx1"/>
            </a:solidFill>
          </a:endParaRPr>
        </a:p>
        <a:p>
          <a:r>
            <a:rPr lang="ru-RU" sz="2000" b="1" dirty="0" smtClean="0">
              <a:solidFill>
                <a:schemeClr val="tx1"/>
              </a:solidFill>
            </a:rPr>
            <a:t>всплывает   тонет       плавает</a:t>
          </a:r>
        </a:p>
        <a:p>
          <a:endParaRPr lang="ru-RU" sz="900" dirty="0" smtClean="0"/>
        </a:p>
        <a:p>
          <a:endParaRPr lang="ru-RU" sz="900" dirty="0" smtClean="0"/>
        </a:p>
        <a:p>
          <a:endParaRPr lang="ru-RU" sz="900" dirty="0"/>
        </a:p>
      </dgm:t>
    </dgm:pt>
    <dgm:pt modelId="{8B2CA637-94E0-4DAA-9981-8E5488AEAE13}" type="parTrans" cxnId="{71B9E205-7A49-4EEB-8830-25E871CE8F66}">
      <dgm:prSet/>
      <dgm:spPr/>
      <dgm:t>
        <a:bodyPr/>
        <a:lstStyle/>
        <a:p>
          <a:endParaRPr lang="ru-RU"/>
        </a:p>
      </dgm:t>
    </dgm:pt>
    <dgm:pt modelId="{AC6B98F7-C44A-4157-BBCF-CBE626ED1519}" type="sibTrans" cxnId="{71B9E205-7A49-4EEB-8830-25E871CE8F66}">
      <dgm:prSet/>
      <dgm:spPr/>
      <dgm:t>
        <a:bodyPr/>
        <a:lstStyle/>
        <a:p>
          <a:endParaRPr lang="ru-RU"/>
        </a:p>
      </dgm:t>
    </dgm:pt>
    <dgm:pt modelId="{756BF664-6655-4E74-A547-6C4EA4BDF3F3}" type="pres">
      <dgm:prSet presAssocID="{308EB43D-05FC-47EE-ACEA-9C4DCBC7E36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3CCA04-641C-4F1D-9A10-66196C64195D}" type="pres">
      <dgm:prSet presAssocID="{499B2075-8581-4C2D-A2DF-6D44DE5BA2F7}" presName="root1" presStyleCnt="0"/>
      <dgm:spPr/>
    </dgm:pt>
    <dgm:pt modelId="{9D6602CB-E9D8-494A-ACAD-F3881D228925}" type="pres">
      <dgm:prSet presAssocID="{499B2075-8581-4C2D-A2DF-6D44DE5BA2F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0215D1-DC77-4496-985E-90A7092DADEB}" type="pres">
      <dgm:prSet presAssocID="{499B2075-8581-4C2D-A2DF-6D44DE5BA2F7}" presName="level2hierChild" presStyleCnt="0"/>
      <dgm:spPr/>
    </dgm:pt>
    <dgm:pt modelId="{48EE9225-274E-44EA-A1E0-EAF0B4CBE420}" type="pres">
      <dgm:prSet presAssocID="{FD3AD9B6-D3C0-48DE-9E57-4D5D5AB5814B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2A7071FD-0DBC-450C-A8F7-0A47F12C275E}" type="pres">
      <dgm:prSet presAssocID="{FD3AD9B6-D3C0-48DE-9E57-4D5D5AB5814B}" presName="connTx" presStyleLbl="parChTrans1D2" presStyleIdx="0" presStyleCnt="2"/>
      <dgm:spPr/>
      <dgm:t>
        <a:bodyPr/>
        <a:lstStyle/>
        <a:p>
          <a:endParaRPr lang="ru-RU"/>
        </a:p>
      </dgm:t>
    </dgm:pt>
    <dgm:pt modelId="{209C43BD-BEFA-44B3-8A62-6AF8B00117C7}" type="pres">
      <dgm:prSet presAssocID="{5AC861A6-F16F-4824-AE36-2EE0154A9B71}" presName="root2" presStyleCnt="0"/>
      <dgm:spPr/>
    </dgm:pt>
    <dgm:pt modelId="{6AE42E1B-D176-4AD1-9A39-F99485AA864F}" type="pres">
      <dgm:prSet presAssocID="{5AC861A6-F16F-4824-AE36-2EE0154A9B71}" presName="LevelTwoTextNode" presStyleLbl="node2" presStyleIdx="0" presStyleCnt="2" custLinFactNeighborX="55" custLinFactNeighborY="27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E8A138-053E-41BE-9417-C9618EE88C07}" type="pres">
      <dgm:prSet presAssocID="{5AC861A6-F16F-4824-AE36-2EE0154A9B71}" presName="level3hierChild" presStyleCnt="0"/>
      <dgm:spPr/>
    </dgm:pt>
    <dgm:pt modelId="{97BF43BD-283B-42D7-8A2C-BEF545EABECB}" type="pres">
      <dgm:prSet presAssocID="{EE619CF6-E3CA-4BE0-ACE3-DDD5C7D34868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C4FF9948-081A-4040-956D-12A0C5EF5BA4}" type="pres">
      <dgm:prSet presAssocID="{EE619CF6-E3CA-4BE0-ACE3-DDD5C7D34868}" presName="connTx" presStyleLbl="parChTrans1D3" presStyleIdx="0" presStyleCnt="3"/>
      <dgm:spPr/>
      <dgm:t>
        <a:bodyPr/>
        <a:lstStyle/>
        <a:p>
          <a:endParaRPr lang="ru-RU"/>
        </a:p>
      </dgm:t>
    </dgm:pt>
    <dgm:pt modelId="{0BDBD5AA-4336-454A-9B49-D78EDB577CF8}" type="pres">
      <dgm:prSet presAssocID="{4B50DC32-B2B9-44C8-AF7F-9A58D94715DA}" presName="root2" presStyleCnt="0"/>
      <dgm:spPr/>
    </dgm:pt>
    <dgm:pt modelId="{509B0D28-D325-4FF6-B48A-5841B1B06F65}" type="pres">
      <dgm:prSet presAssocID="{4B50DC32-B2B9-44C8-AF7F-9A58D94715DA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6F22BC-2760-44EB-A37A-1E98A400D0DA}" type="pres">
      <dgm:prSet presAssocID="{4B50DC32-B2B9-44C8-AF7F-9A58D94715DA}" presName="level3hierChild" presStyleCnt="0"/>
      <dgm:spPr/>
    </dgm:pt>
    <dgm:pt modelId="{CB393619-8496-4043-B046-1385D959AF56}" type="pres">
      <dgm:prSet presAssocID="{90E72B18-2812-43FA-B750-543B8CD77F9B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980ADB29-66D8-4DB2-9913-FB8A07343FAE}" type="pres">
      <dgm:prSet presAssocID="{90E72B18-2812-43FA-B750-543B8CD77F9B}" presName="connTx" presStyleLbl="parChTrans1D3" presStyleIdx="1" presStyleCnt="3"/>
      <dgm:spPr/>
      <dgm:t>
        <a:bodyPr/>
        <a:lstStyle/>
        <a:p>
          <a:endParaRPr lang="ru-RU"/>
        </a:p>
      </dgm:t>
    </dgm:pt>
    <dgm:pt modelId="{E566A88B-3E99-4483-B884-A5FD593EC6F1}" type="pres">
      <dgm:prSet presAssocID="{CE2AE494-11F8-4E03-BA4E-711125B7E3C5}" presName="root2" presStyleCnt="0"/>
      <dgm:spPr/>
    </dgm:pt>
    <dgm:pt modelId="{CEAB0E70-A1F7-4780-BFC7-C9D1760D1662}" type="pres">
      <dgm:prSet presAssocID="{CE2AE494-11F8-4E03-BA4E-711125B7E3C5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EDAE4D-BEDC-4942-8327-AF1624306C15}" type="pres">
      <dgm:prSet presAssocID="{CE2AE494-11F8-4E03-BA4E-711125B7E3C5}" presName="level3hierChild" presStyleCnt="0"/>
      <dgm:spPr/>
    </dgm:pt>
    <dgm:pt modelId="{62632F66-D0E4-4FCA-96EF-380B711A5E20}" type="pres">
      <dgm:prSet presAssocID="{48E7CE49-1CC6-4EAC-898C-C6593ADF24DE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3EFCC901-0683-4C57-BCDC-2B7A02C372C1}" type="pres">
      <dgm:prSet presAssocID="{48E7CE49-1CC6-4EAC-898C-C6593ADF24DE}" presName="connTx" presStyleLbl="parChTrans1D2" presStyleIdx="1" presStyleCnt="2"/>
      <dgm:spPr/>
      <dgm:t>
        <a:bodyPr/>
        <a:lstStyle/>
        <a:p>
          <a:endParaRPr lang="ru-RU"/>
        </a:p>
      </dgm:t>
    </dgm:pt>
    <dgm:pt modelId="{07DEE762-CF11-47B0-B2DC-92AD01574B67}" type="pres">
      <dgm:prSet presAssocID="{6C55F945-BFC4-493C-8A73-965C1153148F}" presName="root2" presStyleCnt="0"/>
      <dgm:spPr/>
    </dgm:pt>
    <dgm:pt modelId="{DB1D2E3F-7740-496A-A7D4-E5FCBDF0D79F}" type="pres">
      <dgm:prSet presAssocID="{6C55F945-BFC4-493C-8A73-965C1153148F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094F05-6BEC-4C4C-AB97-D032A4D2E2C6}" type="pres">
      <dgm:prSet presAssocID="{6C55F945-BFC4-493C-8A73-965C1153148F}" presName="level3hierChild" presStyleCnt="0"/>
      <dgm:spPr/>
    </dgm:pt>
    <dgm:pt modelId="{BC38B732-E8C9-4134-8977-0171A2D1B763}" type="pres">
      <dgm:prSet presAssocID="{8B2CA637-94E0-4DAA-9981-8E5488AEAE13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A88FFFFD-B317-4C80-A8F8-DBD0A45B3B76}" type="pres">
      <dgm:prSet presAssocID="{8B2CA637-94E0-4DAA-9981-8E5488AEAE13}" presName="connTx" presStyleLbl="parChTrans1D3" presStyleIdx="2" presStyleCnt="3"/>
      <dgm:spPr/>
      <dgm:t>
        <a:bodyPr/>
        <a:lstStyle/>
        <a:p>
          <a:endParaRPr lang="ru-RU"/>
        </a:p>
      </dgm:t>
    </dgm:pt>
    <dgm:pt modelId="{1D638DE4-812F-4306-8F89-0E9B3112CAA6}" type="pres">
      <dgm:prSet presAssocID="{BF3C8E25-D24D-4EEE-9255-299820CE5F8C}" presName="root2" presStyleCnt="0"/>
      <dgm:spPr/>
    </dgm:pt>
    <dgm:pt modelId="{FE3C6116-D09F-492D-9F0F-94BF8185626B}" type="pres">
      <dgm:prSet presAssocID="{BF3C8E25-D24D-4EEE-9255-299820CE5F8C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5631BE-B2C5-46DD-9E3F-8FCE5C728672}" type="pres">
      <dgm:prSet presAssocID="{BF3C8E25-D24D-4EEE-9255-299820CE5F8C}" presName="level3hierChild" presStyleCnt="0"/>
      <dgm:spPr/>
    </dgm:pt>
  </dgm:ptLst>
  <dgm:cxnLst>
    <dgm:cxn modelId="{84BB10CE-437D-4CE7-8520-573739694F02}" type="presOf" srcId="{EE619CF6-E3CA-4BE0-ACE3-DDD5C7D34868}" destId="{97BF43BD-283B-42D7-8A2C-BEF545EABECB}" srcOrd="0" destOrd="0" presId="urn:microsoft.com/office/officeart/2005/8/layout/hierarchy2"/>
    <dgm:cxn modelId="{5D364D9D-CC4D-4AC8-90F9-53AE32CCA0FE}" srcId="{499B2075-8581-4C2D-A2DF-6D44DE5BA2F7}" destId="{6C55F945-BFC4-493C-8A73-965C1153148F}" srcOrd="1" destOrd="0" parTransId="{48E7CE49-1CC6-4EAC-898C-C6593ADF24DE}" sibTransId="{AB938CA7-322C-434D-A2CD-5082D42E66A8}"/>
    <dgm:cxn modelId="{CED63716-5A51-4847-BE0B-447A594976C4}" type="presOf" srcId="{CE2AE494-11F8-4E03-BA4E-711125B7E3C5}" destId="{CEAB0E70-A1F7-4780-BFC7-C9D1760D1662}" srcOrd="0" destOrd="0" presId="urn:microsoft.com/office/officeart/2005/8/layout/hierarchy2"/>
    <dgm:cxn modelId="{AE925335-9D7E-4627-BC5F-048A5E1D47D9}" type="presOf" srcId="{4B50DC32-B2B9-44C8-AF7F-9A58D94715DA}" destId="{509B0D28-D325-4FF6-B48A-5841B1B06F65}" srcOrd="0" destOrd="0" presId="urn:microsoft.com/office/officeart/2005/8/layout/hierarchy2"/>
    <dgm:cxn modelId="{F61CDE08-07A9-4112-871D-876EF8B8B0F5}" srcId="{5AC861A6-F16F-4824-AE36-2EE0154A9B71}" destId="{4B50DC32-B2B9-44C8-AF7F-9A58D94715DA}" srcOrd="0" destOrd="0" parTransId="{EE619CF6-E3CA-4BE0-ACE3-DDD5C7D34868}" sibTransId="{4DF31235-06FA-4632-A2E0-326A9523C787}"/>
    <dgm:cxn modelId="{5EB44AB5-0B2A-4BD7-B141-95F3EF5D2DE5}" type="presOf" srcId="{308EB43D-05FC-47EE-ACEA-9C4DCBC7E368}" destId="{756BF664-6655-4E74-A547-6C4EA4BDF3F3}" srcOrd="0" destOrd="0" presId="urn:microsoft.com/office/officeart/2005/8/layout/hierarchy2"/>
    <dgm:cxn modelId="{CBA21C7A-5DF7-4E4E-98F3-E940BDD749B6}" type="presOf" srcId="{48E7CE49-1CC6-4EAC-898C-C6593ADF24DE}" destId="{3EFCC901-0683-4C57-BCDC-2B7A02C372C1}" srcOrd="1" destOrd="0" presId="urn:microsoft.com/office/officeart/2005/8/layout/hierarchy2"/>
    <dgm:cxn modelId="{BF082FA7-04B5-4EBD-9338-6E1B6791D918}" type="presOf" srcId="{BF3C8E25-D24D-4EEE-9255-299820CE5F8C}" destId="{FE3C6116-D09F-492D-9F0F-94BF8185626B}" srcOrd="0" destOrd="0" presId="urn:microsoft.com/office/officeart/2005/8/layout/hierarchy2"/>
    <dgm:cxn modelId="{CC02DDE2-818C-41A7-B31E-8CBBCE80AC29}" type="presOf" srcId="{8B2CA637-94E0-4DAA-9981-8E5488AEAE13}" destId="{BC38B732-E8C9-4134-8977-0171A2D1B763}" srcOrd="0" destOrd="0" presId="urn:microsoft.com/office/officeart/2005/8/layout/hierarchy2"/>
    <dgm:cxn modelId="{799B326A-01A0-48D0-922D-0E172C40D234}" type="presOf" srcId="{FD3AD9B6-D3C0-48DE-9E57-4D5D5AB5814B}" destId="{2A7071FD-0DBC-450C-A8F7-0A47F12C275E}" srcOrd="1" destOrd="0" presId="urn:microsoft.com/office/officeart/2005/8/layout/hierarchy2"/>
    <dgm:cxn modelId="{9A19D9AF-A0CE-4948-A367-84BEEA6420E4}" type="presOf" srcId="{48E7CE49-1CC6-4EAC-898C-C6593ADF24DE}" destId="{62632F66-D0E4-4FCA-96EF-380B711A5E20}" srcOrd="0" destOrd="0" presId="urn:microsoft.com/office/officeart/2005/8/layout/hierarchy2"/>
    <dgm:cxn modelId="{B251B9AD-8C61-4A3D-B8B6-4E87C8A38DB9}" type="presOf" srcId="{90E72B18-2812-43FA-B750-543B8CD77F9B}" destId="{CB393619-8496-4043-B046-1385D959AF56}" srcOrd="0" destOrd="0" presId="urn:microsoft.com/office/officeart/2005/8/layout/hierarchy2"/>
    <dgm:cxn modelId="{DE6109BD-4AEC-4F1E-9154-2CF836C749F7}" srcId="{308EB43D-05FC-47EE-ACEA-9C4DCBC7E368}" destId="{499B2075-8581-4C2D-A2DF-6D44DE5BA2F7}" srcOrd="0" destOrd="0" parTransId="{7E526A17-FE54-4B0F-A7E7-F13044D36436}" sibTransId="{1C06AEF5-133A-4F9C-A889-57334BF1C46F}"/>
    <dgm:cxn modelId="{80D25E79-30D2-44A3-9080-DB48A889BA03}" type="presOf" srcId="{5AC861A6-F16F-4824-AE36-2EE0154A9B71}" destId="{6AE42E1B-D176-4AD1-9A39-F99485AA864F}" srcOrd="0" destOrd="0" presId="urn:microsoft.com/office/officeart/2005/8/layout/hierarchy2"/>
    <dgm:cxn modelId="{5D9E80EE-F940-4E99-98CE-221BC669C027}" type="presOf" srcId="{FD3AD9B6-D3C0-48DE-9E57-4D5D5AB5814B}" destId="{48EE9225-274E-44EA-A1E0-EAF0B4CBE420}" srcOrd="0" destOrd="0" presId="urn:microsoft.com/office/officeart/2005/8/layout/hierarchy2"/>
    <dgm:cxn modelId="{6C8E47EA-4617-448B-ACC4-3E2876E985DB}" type="presOf" srcId="{90E72B18-2812-43FA-B750-543B8CD77F9B}" destId="{980ADB29-66D8-4DB2-9913-FB8A07343FAE}" srcOrd="1" destOrd="0" presId="urn:microsoft.com/office/officeart/2005/8/layout/hierarchy2"/>
    <dgm:cxn modelId="{22B33A91-C9A3-4155-877A-A7F3426031FA}" type="presOf" srcId="{8B2CA637-94E0-4DAA-9981-8E5488AEAE13}" destId="{A88FFFFD-B317-4C80-A8F8-DBD0A45B3B76}" srcOrd="1" destOrd="0" presId="urn:microsoft.com/office/officeart/2005/8/layout/hierarchy2"/>
    <dgm:cxn modelId="{9A2745A2-5AE4-4C57-8361-9C17521E0385}" type="presOf" srcId="{6C55F945-BFC4-493C-8A73-965C1153148F}" destId="{DB1D2E3F-7740-496A-A7D4-E5FCBDF0D79F}" srcOrd="0" destOrd="0" presId="urn:microsoft.com/office/officeart/2005/8/layout/hierarchy2"/>
    <dgm:cxn modelId="{90584F07-6EAB-4FEB-BE39-B98E469BF224}" type="presOf" srcId="{499B2075-8581-4C2D-A2DF-6D44DE5BA2F7}" destId="{9D6602CB-E9D8-494A-ACAD-F3881D228925}" srcOrd="0" destOrd="0" presId="urn:microsoft.com/office/officeart/2005/8/layout/hierarchy2"/>
    <dgm:cxn modelId="{2A792842-4FD6-493F-83A6-F65C7E86050D}" srcId="{5AC861A6-F16F-4824-AE36-2EE0154A9B71}" destId="{CE2AE494-11F8-4E03-BA4E-711125B7E3C5}" srcOrd="1" destOrd="0" parTransId="{90E72B18-2812-43FA-B750-543B8CD77F9B}" sibTransId="{FED7D9FD-5974-4D1C-A90F-6E5F9F8FF065}"/>
    <dgm:cxn modelId="{4923D9E0-CC15-4D74-950B-300DAB9CE7B4}" srcId="{499B2075-8581-4C2D-A2DF-6D44DE5BA2F7}" destId="{5AC861A6-F16F-4824-AE36-2EE0154A9B71}" srcOrd="0" destOrd="0" parTransId="{FD3AD9B6-D3C0-48DE-9E57-4D5D5AB5814B}" sibTransId="{4AB5066F-1AFD-4074-A746-178380B86290}"/>
    <dgm:cxn modelId="{99E6E285-2326-4017-A038-585C88105002}" type="presOf" srcId="{EE619CF6-E3CA-4BE0-ACE3-DDD5C7D34868}" destId="{C4FF9948-081A-4040-956D-12A0C5EF5BA4}" srcOrd="1" destOrd="0" presId="urn:microsoft.com/office/officeart/2005/8/layout/hierarchy2"/>
    <dgm:cxn modelId="{71B9E205-7A49-4EEB-8830-25E871CE8F66}" srcId="{6C55F945-BFC4-493C-8A73-965C1153148F}" destId="{BF3C8E25-D24D-4EEE-9255-299820CE5F8C}" srcOrd="0" destOrd="0" parTransId="{8B2CA637-94E0-4DAA-9981-8E5488AEAE13}" sibTransId="{AC6B98F7-C44A-4157-BBCF-CBE626ED1519}"/>
    <dgm:cxn modelId="{3FDEF240-7231-4E71-B269-DA3D6C30250D}" type="presParOf" srcId="{756BF664-6655-4E74-A547-6C4EA4BDF3F3}" destId="{F83CCA04-641C-4F1D-9A10-66196C64195D}" srcOrd="0" destOrd="0" presId="urn:microsoft.com/office/officeart/2005/8/layout/hierarchy2"/>
    <dgm:cxn modelId="{AD03F3D2-68BD-41BB-B5F5-39FC4E3FAC11}" type="presParOf" srcId="{F83CCA04-641C-4F1D-9A10-66196C64195D}" destId="{9D6602CB-E9D8-494A-ACAD-F3881D228925}" srcOrd="0" destOrd="0" presId="urn:microsoft.com/office/officeart/2005/8/layout/hierarchy2"/>
    <dgm:cxn modelId="{7DB1B043-116D-4C12-AA78-FD1438C75B6D}" type="presParOf" srcId="{F83CCA04-641C-4F1D-9A10-66196C64195D}" destId="{1D0215D1-DC77-4496-985E-90A7092DADEB}" srcOrd="1" destOrd="0" presId="urn:microsoft.com/office/officeart/2005/8/layout/hierarchy2"/>
    <dgm:cxn modelId="{A56FED1B-B6AB-45A1-B2B1-C97C9E876892}" type="presParOf" srcId="{1D0215D1-DC77-4496-985E-90A7092DADEB}" destId="{48EE9225-274E-44EA-A1E0-EAF0B4CBE420}" srcOrd="0" destOrd="0" presId="urn:microsoft.com/office/officeart/2005/8/layout/hierarchy2"/>
    <dgm:cxn modelId="{50EB0E3C-981B-4ABC-B10B-4D2D158AABF1}" type="presParOf" srcId="{48EE9225-274E-44EA-A1E0-EAF0B4CBE420}" destId="{2A7071FD-0DBC-450C-A8F7-0A47F12C275E}" srcOrd="0" destOrd="0" presId="urn:microsoft.com/office/officeart/2005/8/layout/hierarchy2"/>
    <dgm:cxn modelId="{009E4B7C-6741-4219-BD8E-5FFDC8D153E4}" type="presParOf" srcId="{1D0215D1-DC77-4496-985E-90A7092DADEB}" destId="{209C43BD-BEFA-44B3-8A62-6AF8B00117C7}" srcOrd="1" destOrd="0" presId="urn:microsoft.com/office/officeart/2005/8/layout/hierarchy2"/>
    <dgm:cxn modelId="{4B1523A8-C273-4D6C-8C8C-781FADDB05BE}" type="presParOf" srcId="{209C43BD-BEFA-44B3-8A62-6AF8B00117C7}" destId="{6AE42E1B-D176-4AD1-9A39-F99485AA864F}" srcOrd="0" destOrd="0" presId="urn:microsoft.com/office/officeart/2005/8/layout/hierarchy2"/>
    <dgm:cxn modelId="{862E0123-9DC7-4A3B-B53D-E7265F3ECFE7}" type="presParOf" srcId="{209C43BD-BEFA-44B3-8A62-6AF8B00117C7}" destId="{07E8A138-053E-41BE-9417-C9618EE88C07}" srcOrd="1" destOrd="0" presId="urn:microsoft.com/office/officeart/2005/8/layout/hierarchy2"/>
    <dgm:cxn modelId="{B2A591E9-3DBE-4568-ABBE-DB565BE2D986}" type="presParOf" srcId="{07E8A138-053E-41BE-9417-C9618EE88C07}" destId="{97BF43BD-283B-42D7-8A2C-BEF545EABECB}" srcOrd="0" destOrd="0" presId="urn:microsoft.com/office/officeart/2005/8/layout/hierarchy2"/>
    <dgm:cxn modelId="{D577D25E-13E2-4CED-933B-824ADD048F93}" type="presParOf" srcId="{97BF43BD-283B-42D7-8A2C-BEF545EABECB}" destId="{C4FF9948-081A-4040-956D-12A0C5EF5BA4}" srcOrd="0" destOrd="0" presId="urn:microsoft.com/office/officeart/2005/8/layout/hierarchy2"/>
    <dgm:cxn modelId="{173C1049-B8C4-48DF-B43A-EC3B8B50516E}" type="presParOf" srcId="{07E8A138-053E-41BE-9417-C9618EE88C07}" destId="{0BDBD5AA-4336-454A-9B49-D78EDB577CF8}" srcOrd="1" destOrd="0" presId="urn:microsoft.com/office/officeart/2005/8/layout/hierarchy2"/>
    <dgm:cxn modelId="{48F4D48A-0B85-49B9-8CCE-84CF608644C1}" type="presParOf" srcId="{0BDBD5AA-4336-454A-9B49-D78EDB577CF8}" destId="{509B0D28-D325-4FF6-B48A-5841B1B06F65}" srcOrd="0" destOrd="0" presId="urn:microsoft.com/office/officeart/2005/8/layout/hierarchy2"/>
    <dgm:cxn modelId="{E9E6B287-FD5D-433F-B979-345E1B129DF6}" type="presParOf" srcId="{0BDBD5AA-4336-454A-9B49-D78EDB577CF8}" destId="{0E6F22BC-2760-44EB-A37A-1E98A400D0DA}" srcOrd="1" destOrd="0" presId="urn:microsoft.com/office/officeart/2005/8/layout/hierarchy2"/>
    <dgm:cxn modelId="{4F94D818-ACCA-453B-BE1A-50150AF6E2E0}" type="presParOf" srcId="{07E8A138-053E-41BE-9417-C9618EE88C07}" destId="{CB393619-8496-4043-B046-1385D959AF56}" srcOrd="2" destOrd="0" presId="urn:microsoft.com/office/officeart/2005/8/layout/hierarchy2"/>
    <dgm:cxn modelId="{A367EE9B-6E32-4B12-BF0E-E71C6C7DA470}" type="presParOf" srcId="{CB393619-8496-4043-B046-1385D959AF56}" destId="{980ADB29-66D8-4DB2-9913-FB8A07343FAE}" srcOrd="0" destOrd="0" presId="urn:microsoft.com/office/officeart/2005/8/layout/hierarchy2"/>
    <dgm:cxn modelId="{36C4934B-0778-45C8-85DB-632EB452052D}" type="presParOf" srcId="{07E8A138-053E-41BE-9417-C9618EE88C07}" destId="{E566A88B-3E99-4483-B884-A5FD593EC6F1}" srcOrd="3" destOrd="0" presId="urn:microsoft.com/office/officeart/2005/8/layout/hierarchy2"/>
    <dgm:cxn modelId="{64BAE859-1A6E-4616-9F79-D4217A50EDFC}" type="presParOf" srcId="{E566A88B-3E99-4483-B884-A5FD593EC6F1}" destId="{CEAB0E70-A1F7-4780-BFC7-C9D1760D1662}" srcOrd="0" destOrd="0" presId="urn:microsoft.com/office/officeart/2005/8/layout/hierarchy2"/>
    <dgm:cxn modelId="{79F77FA7-9124-481A-8306-F46127864ED3}" type="presParOf" srcId="{E566A88B-3E99-4483-B884-A5FD593EC6F1}" destId="{F9EDAE4D-BEDC-4942-8327-AF1624306C15}" srcOrd="1" destOrd="0" presId="urn:microsoft.com/office/officeart/2005/8/layout/hierarchy2"/>
    <dgm:cxn modelId="{C5DCCEC5-8D67-4C9B-A0AB-19A1F59BA0D2}" type="presParOf" srcId="{1D0215D1-DC77-4496-985E-90A7092DADEB}" destId="{62632F66-D0E4-4FCA-96EF-380B711A5E20}" srcOrd="2" destOrd="0" presId="urn:microsoft.com/office/officeart/2005/8/layout/hierarchy2"/>
    <dgm:cxn modelId="{CF6FFC4D-EFB8-43C5-9C03-F86ABC3F472B}" type="presParOf" srcId="{62632F66-D0E4-4FCA-96EF-380B711A5E20}" destId="{3EFCC901-0683-4C57-BCDC-2B7A02C372C1}" srcOrd="0" destOrd="0" presId="urn:microsoft.com/office/officeart/2005/8/layout/hierarchy2"/>
    <dgm:cxn modelId="{1316A24D-4B31-4AAF-AD56-994A08EB543C}" type="presParOf" srcId="{1D0215D1-DC77-4496-985E-90A7092DADEB}" destId="{07DEE762-CF11-47B0-B2DC-92AD01574B67}" srcOrd="3" destOrd="0" presId="urn:microsoft.com/office/officeart/2005/8/layout/hierarchy2"/>
    <dgm:cxn modelId="{2E0C37FB-3166-4C12-B0BB-89954C776D3A}" type="presParOf" srcId="{07DEE762-CF11-47B0-B2DC-92AD01574B67}" destId="{DB1D2E3F-7740-496A-A7D4-E5FCBDF0D79F}" srcOrd="0" destOrd="0" presId="urn:microsoft.com/office/officeart/2005/8/layout/hierarchy2"/>
    <dgm:cxn modelId="{7F0150F3-B533-4CE1-AD24-E94963AA6B61}" type="presParOf" srcId="{07DEE762-CF11-47B0-B2DC-92AD01574B67}" destId="{4B094F05-6BEC-4C4C-AB97-D032A4D2E2C6}" srcOrd="1" destOrd="0" presId="urn:microsoft.com/office/officeart/2005/8/layout/hierarchy2"/>
    <dgm:cxn modelId="{E4DF026A-7DC9-4592-8E30-DE1EA49FA6F7}" type="presParOf" srcId="{4B094F05-6BEC-4C4C-AB97-D032A4D2E2C6}" destId="{BC38B732-E8C9-4134-8977-0171A2D1B763}" srcOrd="0" destOrd="0" presId="urn:microsoft.com/office/officeart/2005/8/layout/hierarchy2"/>
    <dgm:cxn modelId="{38A9F017-F123-4D09-82DB-882D954A1E4B}" type="presParOf" srcId="{BC38B732-E8C9-4134-8977-0171A2D1B763}" destId="{A88FFFFD-B317-4C80-A8F8-DBD0A45B3B76}" srcOrd="0" destOrd="0" presId="urn:microsoft.com/office/officeart/2005/8/layout/hierarchy2"/>
    <dgm:cxn modelId="{6623AD9F-F8F6-43FD-B0A8-7E8C9404EB47}" type="presParOf" srcId="{4B094F05-6BEC-4C4C-AB97-D032A4D2E2C6}" destId="{1D638DE4-812F-4306-8F89-0E9B3112CAA6}" srcOrd="1" destOrd="0" presId="urn:microsoft.com/office/officeart/2005/8/layout/hierarchy2"/>
    <dgm:cxn modelId="{6C09606F-2B07-4480-A107-69407D3068C7}" type="presParOf" srcId="{1D638DE4-812F-4306-8F89-0E9B3112CAA6}" destId="{FE3C6116-D09F-492D-9F0F-94BF8185626B}" srcOrd="0" destOrd="0" presId="urn:microsoft.com/office/officeart/2005/8/layout/hierarchy2"/>
    <dgm:cxn modelId="{222F57EB-1035-4FCC-8D2B-DD1D3D5AFEA1}" type="presParOf" srcId="{1D638DE4-812F-4306-8F89-0E9B3112CAA6}" destId="{5C5631BE-B2C5-46DD-9E3F-8FCE5C72867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6602CB-E9D8-494A-ACAD-F3881D228925}">
      <dsp:nvSpPr>
        <dsp:cNvPr id="0" name=""/>
        <dsp:cNvSpPr/>
      </dsp:nvSpPr>
      <dsp:spPr>
        <a:xfrm>
          <a:off x="5862" y="1654068"/>
          <a:ext cx="2162598" cy="1081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плавание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5862" y="1654068"/>
        <a:ext cx="2162598" cy="1081299"/>
      </dsp:txXfrm>
    </dsp:sp>
    <dsp:sp modelId="{48EE9225-274E-44EA-A1E0-EAF0B4CBE420}">
      <dsp:nvSpPr>
        <dsp:cNvPr id="0" name=""/>
        <dsp:cNvSpPr/>
      </dsp:nvSpPr>
      <dsp:spPr>
        <a:xfrm rot="19538264">
          <a:off x="2076897" y="1876406"/>
          <a:ext cx="1049356" cy="44341"/>
        </a:xfrm>
        <a:custGeom>
          <a:avLst/>
          <a:gdLst/>
          <a:ahLst/>
          <a:cxnLst/>
          <a:rect l="0" t="0" r="0" b="0"/>
          <a:pathLst>
            <a:path>
              <a:moveTo>
                <a:pt x="0" y="22170"/>
              </a:moveTo>
              <a:lnTo>
                <a:pt x="1049356" y="221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538264">
        <a:off x="2575341" y="1872343"/>
        <a:ext cx="52467" cy="52467"/>
      </dsp:txXfrm>
    </dsp:sp>
    <dsp:sp modelId="{6AE42E1B-D176-4AD1-9A39-F99485AA864F}">
      <dsp:nvSpPr>
        <dsp:cNvPr id="0" name=""/>
        <dsp:cNvSpPr/>
      </dsp:nvSpPr>
      <dsp:spPr>
        <a:xfrm>
          <a:off x="3034690" y="1061787"/>
          <a:ext cx="2162598" cy="1081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Плотность тела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3034690" y="1061787"/>
        <a:ext cx="2162598" cy="1081299"/>
      </dsp:txXfrm>
    </dsp:sp>
    <dsp:sp modelId="{62632F66-D0E4-4FCA-96EF-380B711A5E20}">
      <dsp:nvSpPr>
        <dsp:cNvPr id="0" name=""/>
        <dsp:cNvSpPr/>
      </dsp:nvSpPr>
      <dsp:spPr>
        <a:xfrm rot="2142401">
          <a:off x="2068331" y="2483421"/>
          <a:ext cx="1065299" cy="44341"/>
        </a:xfrm>
        <a:custGeom>
          <a:avLst/>
          <a:gdLst/>
          <a:ahLst/>
          <a:cxnLst/>
          <a:rect l="0" t="0" r="0" b="0"/>
          <a:pathLst>
            <a:path>
              <a:moveTo>
                <a:pt x="0" y="22170"/>
              </a:moveTo>
              <a:lnTo>
                <a:pt x="1065299" y="221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42401">
        <a:off x="2574348" y="2478959"/>
        <a:ext cx="53264" cy="53264"/>
      </dsp:txXfrm>
    </dsp:sp>
    <dsp:sp modelId="{DB1D2E3F-7740-496A-A7D4-E5FCBDF0D79F}">
      <dsp:nvSpPr>
        <dsp:cNvPr id="0" name=""/>
        <dsp:cNvSpPr/>
      </dsp:nvSpPr>
      <dsp:spPr>
        <a:xfrm>
          <a:off x="3033500" y="2275815"/>
          <a:ext cx="2162598" cy="1081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От соотношения силы тяжести и силы Архимеда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3033500" y="2275815"/>
        <a:ext cx="2162598" cy="1081299"/>
      </dsp:txXfrm>
    </dsp:sp>
    <dsp:sp modelId="{BC38B732-E8C9-4134-8977-0171A2D1B763}">
      <dsp:nvSpPr>
        <dsp:cNvPr id="0" name=""/>
        <dsp:cNvSpPr/>
      </dsp:nvSpPr>
      <dsp:spPr>
        <a:xfrm>
          <a:off x="5196099" y="2794294"/>
          <a:ext cx="865039" cy="44341"/>
        </a:xfrm>
        <a:custGeom>
          <a:avLst/>
          <a:gdLst/>
          <a:ahLst/>
          <a:cxnLst/>
          <a:rect l="0" t="0" r="0" b="0"/>
          <a:pathLst>
            <a:path>
              <a:moveTo>
                <a:pt x="0" y="22170"/>
              </a:moveTo>
              <a:lnTo>
                <a:pt x="865039" y="221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606993" y="2794839"/>
        <a:ext cx="43251" cy="43251"/>
      </dsp:txXfrm>
    </dsp:sp>
    <dsp:sp modelId="{FE3C6116-D09F-492D-9F0F-94BF8185626B}">
      <dsp:nvSpPr>
        <dsp:cNvPr id="0" name=""/>
        <dsp:cNvSpPr/>
      </dsp:nvSpPr>
      <dsp:spPr>
        <a:xfrm>
          <a:off x="6061138" y="2275815"/>
          <a:ext cx="2162598" cy="1081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tx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всплывает   тонет       плавает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6061138" y="2275815"/>
        <a:ext cx="2162598" cy="10812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6602CB-E9D8-494A-ACAD-F3881D228925}">
      <dsp:nvSpPr>
        <dsp:cNvPr id="0" name=""/>
        <dsp:cNvSpPr/>
      </dsp:nvSpPr>
      <dsp:spPr>
        <a:xfrm>
          <a:off x="5862" y="1654068"/>
          <a:ext cx="2162598" cy="1081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плавание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5862" y="1654068"/>
        <a:ext cx="2162598" cy="1081299"/>
      </dsp:txXfrm>
    </dsp:sp>
    <dsp:sp modelId="{48EE9225-274E-44EA-A1E0-EAF0B4CBE420}">
      <dsp:nvSpPr>
        <dsp:cNvPr id="0" name=""/>
        <dsp:cNvSpPr/>
      </dsp:nvSpPr>
      <dsp:spPr>
        <a:xfrm rot="19538264">
          <a:off x="2076897" y="1876406"/>
          <a:ext cx="1049356" cy="44341"/>
        </a:xfrm>
        <a:custGeom>
          <a:avLst/>
          <a:gdLst/>
          <a:ahLst/>
          <a:cxnLst/>
          <a:rect l="0" t="0" r="0" b="0"/>
          <a:pathLst>
            <a:path>
              <a:moveTo>
                <a:pt x="0" y="22170"/>
              </a:moveTo>
              <a:lnTo>
                <a:pt x="1049356" y="221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538264">
        <a:off x="2575341" y="1872343"/>
        <a:ext cx="52467" cy="52467"/>
      </dsp:txXfrm>
    </dsp:sp>
    <dsp:sp modelId="{6AE42E1B-D176-4AD1-9A39-F99485AA864F}">
      <dsp:nvSpPr>
        <dsp:cNvPr id="0" name=""/>
        <dsp:cNvSpPr/>
      </dsp:nvSpPr>
      <dsp:spPr>
        <a:xfrm>
          <a:off x="3034690" y="1061787"/>
          <a:ext cx="2162598" cy="1081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Плотность тела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3034690" y="1061787"/>
        <a:ext cx="2162598" cy="1081299"/>
      </dsp:txXfrm>
    </dsp:sp>
    <dsp:sp modelId="{97BF43BD-283B-42D7-8A2C-BEF545EABECB}">
      <dsp:nvSpPr>
        <dsp:cNvPr id="0" name=""/>
        <dsp:cNvSpPr/>
      </dsp:nvSpPr>
      <dsp:spPr>
        <a:xfrm rot="21482786">
          <a:off x="5197037" y="1565533"/>
          <a:ext cx="864352" cy="44341"/>
        </a:xfrm>
        <a:custGeom>
          <a:avLst/>
          <a:gdLst/>
          <a:ahLst/>
          <a:cxnLst/>
          <a:rect l="0" t="0" r="0" b="0"/>
          <a:pathLst>
            <a:path>
              <a:moveTo>
                <a:pt x="0" y="22170"/>
              </a:moveTo>
              <a:lnTo>
                <a:pt x="864352" y="221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482786">
        <a:off x="5607604" y="1566095"/>
        <a:ext cx="43217" cy="43217"/>
      </dsp:txXfrm>
    </dsp:sp>
    <dsp:sp modelId="{509B0D28-D325-4FF6-B48A-5841B1B06F65}">
      <dsp:nvSpPr>
        <dsp:cNvPr id="0" name=""/>
        <dsp:cNvSpPr/>
      </dsp:nvSpPr>
      <dsp:spPr>
        <a:xfrm>
          <a:off x="6061138" y="1032321"/>
          <a:ext cx="2162598" cy="1081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Форма тела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6061138" y="1032321"/>
        <a:ext cx="2162598" cy="1081299"/>
      </dsp:txXfrm>
    </dsp:sp>
    <dsp:sp modelId="{62632F66-D0E4-4FCA-96EF-380B711A5E20}">
      <dsp:nvSpPr>
        <dsp:cNvPr id="0" name=""/>
        <dsp:cNvSpPr/>
      </dsp:nvSpPr>
      <dsp:spPr>
        <a:xfrm rot="2803395">
          <a:off x="1970046" y="2631899"/>
          <a:ext cx="1261868" cy="44341"/>
        </a:xfrm>
        <a:custGeom>
          <a:avLst/>
          <a:gdLst/>
          <a:ahLst/>
          <a:cxnLst/>
          <a:rect l="0" t="0" r="0" b="0"/>
          <a:pathLst>
            <a:path>
              <a:moveTo>
                <a:pt x="0" y="22170"/>
              </a:moveTo>
              <a:lnTo>
                <a:pt x="1261868" y="221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803395">
        <a:off x="2569434" y="2622523"/>
        <a:ext cx="63093" cy="63093"/>
      </dsp:txXfrm>
    </dsp:sp>
    <dsp:sp modelId="{DB1D2E3F-7740-496A-A7D4-E5FCBDF0D79F}">
      <dsp:nvSpPr>
        <dsp:cNvPr id="0" name=""/>
        <dsp:cNvSpPr/>
      </dsp:nvSpPr>
      <dsp:spPr>
        <a:xfrm>
          <a:off x="3033500" y="2572773"/>
          <a:ext cx="2162598" cy="1081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От соотношения силы тяжести и силы Архимеда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3033500" y="2572773"/>
        <a:ext cx="2162598" cy="1081299"/>
      </dsp:txXfrm>
    </dsp:sp>
    <dsp:sp modelId="{BC38B732-E8C9-4134-8977-0171A2D1B763}">
      <dsp:nvSpPr>
        <dsp:cNvPr id="0" name=""/>
        <dsp:cNvSpPr/>
      </dsp:nvSpPr>
      <dsp:spPr>
        <a:xfrm rot="20463198">
          <a:off x="5171323" y="2942773"/>
          <a:ext cx="914591" cy="44341"/>
        </a:xfrm>
        <a:custGeom>
          <a:avLst/>
          <a:gdLst/>
          <a:ahLst/>
          <a:cxnLst/>
          <a:rect l="0" t="0" r="0" b="0"/>
          <a:pathLst>
            <a:path>
              <a:moveTo>
                <a:pt x="0" y="22170"/>
              </a:moveTo>
              <a:lnTo>
                <a:pt x="914591" y="221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0463198">
        <a:off x="5605754" y="2942079"/>
        <a:ext cx="45729" cy="45729"/>
      </dsp:txXfrm>
    </dsp:sp>
    <dsp:sp modelId="{FE3C6116-D09F-492D-9F0F-94BF8185626B}">
      <dsp:nvSpPr>
        <dsp:cNvPr id="0" name=""/>
        <dsp:cNvSpPr/>
      </dsp:nvSpPr>
      <dsp:spPr>
        <a:xfrm>
          <a:off x="6061138" y="2275815"/>
          <a:ext cx="2162598" cy="1081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tx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всплывает   тонет       плавает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6061138" y="2275815"/>
        <a:ext cx="2162598" cy="108129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6602CB-E9D8-494A-ACAD-F3881D228925}">
      <dsp:nvSpPr>
        <dsp:cNvPr id="0" name=""/>
        <dsp:cNvSpPr/>
      </dsp:nvSpPr>
      <dsp:spPr>
        <a:xfrm>
          <a:off x="5862" y="1964942"/>
          <a:ext cx="2162598" cy="1081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плавание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5862" y="1964942"/>
        <a:ext cx="2162598" cy="1081299"/>
      </dsp:txXfrm>
    </dsp:sp>
    <dsp:sp modelId="{48EE9225-274E-44EA-A1E0-EAF0B4CBE420}">
      <dsp:nvSpPr>
        <dsp:cNvPr id="0" name=""/>
        <dsp:cNvSpPr/>
      </dsp:nvSpPr>
      <dsp:spPr>
        <a:xfrm rot="18828266">
          <a:off x="1975867" y="2031843"/>
          <a:ext cx="1251415" cy="44341"/>
        </a:xfrm>
        <a:custGeom>
          <a:avLst/>
          <a:gdLst/>
          <a:ahLst/>
          <a:cxnLst/>
          <a:rect l="0" t="0" r="0" b="0"/>
          <a:pathLst>
            <a:path>
              <a:moveTo>
                <a:pt x="0" y="22170"/>
              </a:moveTo>
              <a:lnTo>
                <a:pt x="1251415" y="221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828266">
        <a:off x="2570290" y="2022729"/>
        <a:ext cx="62570" cy="62570"/>
      </dsp:txXfrm>
    </dsp:sp>
    <dsp:sp modelId="{6AE42E1B-D176-4AD1-9A39-F99485AA864F}">
      <dsp:nvSpPr>
        <dsp:cNvPr id="0" name=""/>
        <dsp:cNvSpPr/>
      </dsp:nvSpPr>
      <dsp:spPr>
        <a:xfrm>
          <a:off x="3034690" y="1061787"/>
          <a:ext cx="2162598" cy="1081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Плотность вещества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3034690" y="1061787"/>
        <a:ext cx="2162598" cy="1081299"/>
      </dsp:txXfrm>
    </dsp:sp>
    <dsp:sp modelId="{97BF43BD-283B-42D7-8A2C-BEF545EABECB}">
      <dsp:nvSpPr>
        <dsp:cNvPr id="0" name=""/>
        <dsp:cNvSpPr/>
      </dsp:nvSpPr>
      <dsp:spPr>
        <a:xfrm rot="19379353">
          <a:off x="5088308" y="1254659"/>
          <a:ext cx="1081810" cy="44341"/>
        </a:xfrm>
        <a:custGeom>
          <a:avLst/>
          <a:gdLst/>
          <a:ahLst/>
          <a:cxnLst/>
          <a:rect l="0" t="0" r="0" b="0"/>
          <a:pathLst>
            <a:path>
              <a:moveTo>
                <a:pt x="0" y="22170"/>
              </a:moveTo>
              <a:lnTo>
                <a:pt x="1081810" y="221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379353">
        <a:off x="5602168" y="1249785"/>
        <a:ext cx="54090" cy="54090"/>
      </dsp:txXfrm>
    </dsp:sp>
    <dsp:sp modelId="{509B0D28-D325-4FF6-B48A-5841B1B06F65}">
      <dsp:nvSpPr>
        <dsp:cNvPr id="0" name=""/>
        <dsp:cNvSpPr/>
      </dsp:nvSpPr>
      <dsp:spPr>
        <a:xfrm>
          <a:off x="6061138" y="410574"/>
          <a:ext cx="2162598" cy="1081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Форма тела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6061138" y="410574"/>
        <a:ext cx="2162598" cy="1081299"/>
      </dsp:txXfrm>
    </dsp:sp>
    <dsp:sp modelId="{CB393619-8496-4043-B046-1385D959AF56}">
      <dsp:nvSpPr>
        <dsp:cNvPr id="0" name=""/>
        <dsp:cNvSpPr/>
      </dsp:nvSpPr>
      <dsp:spPr>
        <a:xfrm rot="2066143">
          <a:off x="5105516" y="1876406"/>
          <a:ext cx="1047394" cy="44341"/>
        </a:xfrm>
        <a:custGeom>
          <a:avLst/>
          <a:gdLst/>
          <a:ahLst/>
          <a:cxnLst/>
          <a:rect l="0" t="0" r="0" b="0"/>
          <a:pathLst>
            <a:path>
              <a:moveTo>
                <a:pt x="0" y="22170"/>
              </a:moveTo>
              <a:lnTo>
                <a:pt x="1047394" y="221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066143">
        <a:off x="5603028" y="1872392"/>
        <a:ext cx="52369" cy="52369"/>
      </dsp:txXfrm>
    </dsp:sp>
    <dsp:sp modelId="{CEAB0E70-A1F7-4780-BFC7-C9D1760D1662}">
      <dsp:nvSpPr>
        <dsp:cNvPr id="0" name=""/>
        <dsp:cNvSpPr/>
      </dsp:nvSpPr>
      <dsp:spPr>
        <a:xfrm>
          <a:off x="6061138" y="1654068"/>
          <a:ext cx="2162598" cy="1081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Средняя плотность тела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6061138" y="1654068"/>
        <a:ext cx="2162598" cy="1081299"/>
      </dsp:txXfrm>
    </dsp:sp>
    <dsp:sp modelId="{62632F66-D0E4-4FCA-96EF-380B711A5E20}">
      <dsp:nvSpPr>
        <dsp:cNvPr id="0" name=""/>
        <dsp:cNvSpPr/>
      </dsp:nvSpPr>
      <dsp:spPr>
        <a:xfrm rot="2829178">
          <a:off x="1964963" y="2949731"/>
          <a:ext cx="1272035" cy="44341"/>
        </a:xfrm>
        <a:custGeom>
          <a:avLst/>
          <a:gdLst/>
          <a:ahLst/>
          <a:cxnLst/>
          <a:rect l="0" t="0" r="0" b="0"/>
          <a:pathLst>
            <a:path>
              <a:moveTo>
                <a:pt x="0" y="22170"/>
              </a:moveTo>
              <a:lnTo>
                <a:pt x="1272035" y="221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829178">
        <a:off x="2569180" y="2940101"/>
        <a:ext cx="63601" cy="63601"/>
      </dsp:txXfrm>
    </dsp:sp>
    <dsp:sp modelId="{DB1D2E3F-7740-496A-A7D4-E5FCBDF0D79F}">
      <dsp:nvSpPr>
        <dsp:cNvPr id="0" name=""/>
        <dsp:cNvSpPr/>
      </dsp:nvSpPr>
      <dsp:spPr>
        <a:xfrm>
          <a:off x="3033500" y="2897563"/>
          <a:ext cx="2162598" cy="1081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От соотношения силы тяжести и силы Архимеда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3033500" y="2897563"/>
        <a:ext cx="2162598" cy="1081299"/>
      </dsp:txXfrm>
    </dsp:sp>
    <dsp:sp modelId="{BC38B732-E8C9-4134-8977-0171A2D1B763}">
      <dsp:nvSpPr>
        <dsp:cNvPr id="0" name=""/>
        <dsp:cNvSpPr/>
      </dsp:nvSpPr>
      <dsp:spPr>
        <a:xfrm>
          <a:off x="5196099" y="3416041"/>
          <a:ext cx="865039" cy="44341"/>
        </a:xfrm>
        <a:custGeom>
          <a:avLst/>
          <a:gdLst/>
          <a:ahLst/>
          <a:cxnLst/>
          <a:rect l="0" t="0" r="0" b="0"/>
          <a:pathLst>
            <a:path>
              <a:moveTo>
                <a:pt x="0" y="22170"/>
              </a:moveTo>
              <a:lnTo>
                <a:pt x="865039" y="221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606993" y="3416586"/>
        <a:ext cx="43251" cy="43251"/>
      </dsp:txXfrm>
    </dsp:sp>
    <dsp:sp modelId="{FE3C6116-D09F-492D-9F0F-94BF8185626B}">
      <dsp:nvSpPr>
        <dsp:cNvPr id="0" name=""/>
        <dsp:cNvSpPr/>
      </dsp:nvSpPr>
      <dsp:spPr>
        <a:xfrm>
          <a:off x="6061138" y="2897563"/>
          <a:ext cx="2162598" cy="1081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tx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всплывает   тонет       плавает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6061138" y="2897563"/>
        <a:ext cx="2162598" cy="10812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24.02.2015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196752"/>
            <a:ext cx="8287072" cy="200364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Плавание тел </a:t>
            </a:r>
            <a:br>
              <a:rPr lang="ru-RU" dirty="0" smtClean="0"/>
            </a:br>
            <a:r>
              <a:rPr lang="ru-RU" sz="2200" dirty="0" smtClean="0">
                <a:solidFill>
                  <a:schemeClr val="bg1"/>
                </a:solidFill>
              </a:rPr>
              <a:t>Урок в физики в  7 классе</a:t>
            </a:r>
            <a:br>
              <a:rPr lang="ru-RU" sz="2200" dirty="0" smtClean="0">
                <a:solidFill>
                  <a:schemeClr val="bg1"/>
                </a:solidFill>
              </a:rPr>
            </a:br>
            <a:r>
              <a:rPr lang="ru-RU" sz="2200" dirty="0" smtClean="0">
                <a:solidFill>
                  <a:schemeClr val="bg1"/>
                </a:solidFill>
              </a:rPr>
              <a:t> с применением когнитивной технологии</a:t>
            </a:r>
            <a:endParaRPr lang="ru-RU" sz="22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Халтурина Е.Ю.</a:t>
            </a:r>
          </a:p>
          <a:p>
            <a:r>
              <a:rPr lang="ru-RU" dirty="0" smtClean="0"/>
              <a:t>МОУ СОШ п. Восход</a:t>
            </a:r>
            <a:endParaRPr lang="ru-RU" dirty="0"/>
          </a:p>
        </p:txBody>
      </p:sp>
      <p:pic>
        <p:nvPicPr>
          <p:cNvPr id="2050" name="Picture 2" descr="C:\Users\ЕВГЕНИЯ\Desktop\моя физика\p-01d-3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4068231"/>
            <a:ext cx="3672408" cy="2789769"/>
          </a:xfrm>
          <a:prstGeom prst="rect">
            <a:avLst/>
          </a:prstGeom>
          <a:noFill/>
        </p:spPr>
      </p:pic>
      <p:pic>
        <p:nvPicPr>
          <p:cNvPr id="5" name="Picture 2" descr="C:\Users\ЕВГЕНИЯ\Desktop\моя физика\p-02e-4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57409" y="4437112"/>
            <a:ext cx="3742543" cy="2149971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Закрепляем…</a:t>
            </a:r>
            <a:endParaRPr lang="ru-RU" sz="2800" dirty="0"/>
          </a:p>
        </p:txBody>
      </p:sp>
      <p:pic>
        <p:nvPicPr>
          <p:cNvPr id="4" name="Picture 2" descr="C:\Users\ЕВГЕНИЯ\Desktop\моя физика\p-02e-4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1988840"/>
            <a:ext cx="4255536" cy="244467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11560" y="5445224"/>
            <a:ext cx="46805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Это только верхушка айсберга </a:t>
            </a:r>
            <a:r>
              <a:rPr lang="ru-RU" b="1" i="1" dirty="0" smtClean="0"/>
              <a:t>!                 </a:t>
            </a:r>
            <a:endParaRPr lang="ru-RU" b="1" i="1" dirty="0"/>
          </a:p>
        </p:txBody>
      </p:sp>
      <p:pic>
        <p:nvPicPr>
          <p:cNvPr id="34818" name="Picture 2" descr="http://im2-tub-ru.yandex.net/i?id=16991b9ce0b2db2d56ab3f284287bfab-86-144&amp;n=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64088" y="764704"/>
            <a:ext cx="2961117" cy="2220838"/>
          </a:xfrm>
          <a:prstGeom prst="rect">
            <a:avLst/>
          </a:prstGeom>
          <a:noFill/>
        </p:spPr>
      </p:pic>
      <p:pic>
        <p:nvPicPr>
          <p:cNvPr id="34820" name="Picture 4" descr="Айсберг - Стоковые фотографии, картинки и изображения - iStock - iStock RU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68144" y="3068960"/>
            <a:ext cx="2362200" cy="34290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79512" y="260648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Процессуальный блок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864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Закрепляем и корректируем</a:t>
            </a:r>
            <a:endParaRPr lang="ru-RU" sz="24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495800" cy="50131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Если тело плавает в жидкости, то вес вытесненной им жидкости </a:t>
            </a:r>
            <a:r>
              <a:rPr lang="ru-RU" dirty="0" smtClean="0">
                <a:solidFill>
                  <a:srgbClr val="FF0000"/>
                </a:solidFill>
              </a:rPr>
              <a:t>равен весу этого тела </a:t>
            </a:r>
            <a:r>
              <a:rPr lang="ru-RU" dirty="0" smtClean="0"/>
              <a:t>в воздухе.</a:t>
            </a:r>
          </a:p>
          <a:p>
            <a:pPr>
              <a:buNone/>
            </a:pPr>
            <a:r>
              <a:rPr lang="ru-RU" dirty="0" smtClean="0"/>
              <a:t>Ели плотность </a:t>
            </a:r>
            <a:r>
              <a:rPr lang="ru-RU" dirty="0" smtClean="0">
                <a:solidFill>
                  <a:srgbClr val="FF0000"/>
                </a:solidFill>
              </a:rPr>
              <a:t>сплошного </a:t>
            </a:r>
            <a:r>
              <a:rPr lang="ru-RU" dirty="0" smtClean="0"/>
              <a:t>твердого тела </a:t>
            </a:r>
            <a:r>
              <a:rPr lang="ru-RU" dirty="0" smtClean="0">
                <a:solidFill>
                  <a:srgbClr val="FF0000"/>
                </a:solidFill>
              </a:rPr>
              <a:t>больше</a:t>
            </a:r>
          </a:p>
          <a:p>
            <a:pPr>
              <a:buNone/>
            </a:pPr>
            <a:r>
              <a:rPr lang="ru-RU" dirty="0" smtClean="0"/>
              <a:t>плотности жидкости, то тело в такой жидкости </a:t>
            </a:r>
            <a:r>
              <a:rPr lang="ru-RU" dirty="0" smtClean="0">
                <a:solidFill>
                  <a:srgbClr val="FF0000"/>
                </a:solidFill>
              </a:rPr>
              <a:t>тонет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Если тело плавает в жидкости, то вес вытесненной им жидкости ____________</a:t>
            </a:r>
          </a:p>
          <a:p>
            <a:pPr>
              <a:buNone/>
            </a:pPr>
            <a:r>
              <a:rPr lang="ru-RU" dirty="0" smtClean="0"/>
              <a:t>в воздухе.</a:t>
            </a:r>
          </a:p>
          <a:p>
            <a:pPr>
              <a:buNone/>
            </a:pPr>
            <a:r>
              <a:rPr lang="ru-RU" dirty="0" smtClean="0"/>
              <a:t>Ели плотность _________ твердого </a:t>
            </a:r>
            <a:r>
              <a:rPr lang="ru-RU" dirty="0" err="1" smtClean="0"/>
              <a:t>тела________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плотности жидкости, то тело в такой </a:t>
            </a:r>
            <a:r>
              <a:rPr lang="ru-RU" dirty="0" err="1" smtClean="0"/>
              <a:t>жидкости_________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pic>
        <p:nvPicPr>
          <p:cNvPr id="4" name="Picture 3" descr="C:\Users\ЕВГЕНИЯ\Pictures\img008.jpg"/>
          <p:cNvPicPr>
            <a:picLocks noChangeAspect="1" noChangeArrowheads="1"/>
          </p:cNvPicPr>
          <p:nvPr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 bwMode="auto">
          <a:xfrm>
            <a:off x="466205" y="2144551"/>
            <a:ext cx="3817763" cy="421021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788024" y="2060848"/>
            <a:ext cx="2808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Параграф из учебника.</a:t>
            </a:r>
          </a:p>
          <a:p>
            <a:pPr marL="342900" indent="-342900">
              <a:buAutoNum type="arabicPeriod"/>
            </a:pPr>
            <a:r>
              <a:rPr lang="ru-RU" dirty="0" smtClean="0"/>
              <a:t>Экспериментальное задание.</a:t>
            </a:r>
          </a:p>
          <a:p>
            <a:pPr marL="342900" indent="-342900">
              <a:buAutoNum type="arabicPeriod"/>
            </a:pPr>
            <a:r>
              <a:rPr lang="ru-RU" dirty="0" smtClean="0"/>
              <a:t>Доклад о плавание  животных или рыб.</a:t>
            </a:r>
          </a:p>
          <a:p>
            <a:pPr marL="342900" indent="-342900">
              <a:buAutoNum type="arabicPeriod"/>
            </a:pPr>
            <a:r>
              <a:rPr lang="ru-RU" dirty="0" smtClean="0"/>
              <a:t>Доклад о плавании судов.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Что позволит развить домашнее задание…</a:t>
            </a:r>
            <a:br>
              <a:rPr lang="ru-RU" sz="2400" b="1" dirty="0" smtClean="0"/>
            </a:b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Повысить уровень детализации при предъявлении новой информации</a:t>
            </a:r>
          </a:p>
          <a:p>
            <a:r>
              <a:rPr lang="ru-RU" dirty="0" smtClean="0"/>
              <a:t>Расширить кругозор, </a:t>
            </a:r>
            <a:r>
              <a:rPr lang="ru-RU" dirty="0" err="1" smtClean="0"/>
              <a:t>межпредметные</a:t>
            </a:r>
            <a:r>
              <a:rPr lang="ru-RU" dirty="0" smtClean="0"/>
              <a:t> связи</a:t>
            </a:r>
          </a:p>
          <a:p>
            <a:r>
              <a:rPr lang="ru-RU" dirty="0" smtClean="0"/>
              <a:t>Способность воспринимать информацию из различных источников</a:t>
            </a:r>
          </a:p>
          <a:p>
            <a:r>
              <a:rPr lang="ru-RU" dirty="0" smtClean="0"/>
              <a:t>Умение конспектировать</a:t>
            </a:r>
          </a:p>
          <a:p>
            <a:r>
              <a:rPr lang="ru-RU" dirty="0" smtClean="0"/>
              <a:t>Умение планировать и проводить эксперимент для получения информации и проверки гипотезы….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-02e-1.gif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 l="33111" r="33111"/>
          <a:stretch>
            <a:fillRect/>
          </a:stretch>
        </p:blipFill>
        <p:spPr>
          <a:xfrm rot="420000">
            <a:off x="4329352" y="2201650"/>
            <a:ext cx="2437647" cy="2075620"/>
          </a:xfrm>
        </p:spPr>
      </p:pic>
      <p:sp>
        <p:nvSpPr>
          <p:cNvPr id="7" name="Выноска-облако 6"/>
          <p:cNvSpPr/>
          <p:nvPr/>
        </p:nvSpPr>
        <p:spPr>
          <a:xfrm>
            <a:off x="1835696" y="2060848"/>
            <a:ext cx="914400" cy="61264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93538" y="2967335"/>
            <a:ext cx="77569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ЕВГЕНИЯ\Desktop\моя физика\p-02e-4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5229200"/>
            <a:ext cx="2238375" cy="12858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692696"/>
            <a:ext cx="856895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/>
              <a:t>Каким законом объясняется действие выталкивающей силы?</a:t>
            </a:r>
          </a:p>
          <a:p>
            <a:pPr marL="342900" indent="-342900"/>
            <a:r>
              <a:rPr lang="ru-RU" dirty="0" smtClean="0"/>
              <a:t>А. Законом Паскаля      Б. Законом Гука      В. Всемирного тяготения</a:t>
            </a:r>
          </a:p>
          <a:p>
            <a:pPr marL="342900" indent="-342900"/>
            <a:r>
              <a:rPr lang="ru-RU" dirty="0" smtClean="0"/>
              <a:t>2</a:t>
            </a:r>
            <a:r>
              <a:rPr lang="ru-RU" b="1" dirty="0" smtClean="0"/>
              <a:t>. Почему камень, который на земле мы поднимаем с трудом, в воде становится легче?</a:t>
            </a:r>
          </a:p>
          <a:p>
            <a:pPr marL="342900" indent="-342900"/>
            <a:r>
              <a:rPr lang="ru-RU" dirty="0" smtClean="0"/>
              <a:t>А. уменьшается масса камня  Б. на камень в воде действует выталкивающая сила, направленная вверх.  В. В воде увеличивается мускульная сила человека.</a:t>
            </a:r>
          </a:p>
          <a:p>
            <a:pPr marL="342900" indent="-342900"/>
            <a:r>
              <a:rPr lang="ru-RU" dirty="0" smtClean="0"/>
              <a:t>3. </a:t>
            </a:r>
            <a:r>
              <a:rPr lang="ru-RU" b="1" dirty="0" smtClean="0"/>
              <a:t>Действует ли выталкивающая сила на тело в газе?</a:t>
            </a:r>
          </a:p>
          <a:p>
            <a:pPr marL="342900" indent="-342900"/>
            <a:r>
              <a:rPr lang="ru-RU" dirty="0" smtClean="0"/>
              <a:t>А. действует, т.к. для газов выполняется закон Паскаля и закон Архимеда.</a:t>
            </a:r>
          </a:p>
          <a:p>
            <a:pPr marL="342900" indent="-342900"/>
            <a:r>
              <a:rPr lang="ru-RU" dirty="0" smtClean="0"/>
              <a:t>Б. не действует ,т.к. в газах расстояние между молекулами намного больше.</a:t>
            </a:r>
          </a:p>
          <a:p>
            <a:pPr marL="342900" indent="-342900"/>
            <a:r>
              <a:rPr lang="ru-RU" dirty="0" smtClean="0"/>
              <a:t>В. Не действует, т.к. плотность газов намного меньше плотности жидкости.</a:t>
            </a:r>
          </a:p>
          <a:p>
            <a:pPr marL="342900" indent="-342900"/>
            <a:r>
              <a:rPr lang="ru-RU" dirty="0" smtClean="0"/>
              <a:t>4. </a:t>
            </a:r>
            <a:r>
              <a:rPr lang="ru-RU" b="1" dirty="0" smtClean="0"/>
              <a:t>Чему равна выталкивающая сила, действующая на камень объемом </a:t>
            </a:r>
          </a:p>
          <a:p>
            <a:pPr marL="342900" indent="-342900"/>
            <a:r>
              <a:rPr lang="ru-RU" b="1" dirty="0" smtClean="0"/>
              <a:t>1 куб. метр, находящийся на дне водоема?</a:t>
            </a:r>
          </a:p>
          <a:p>
            <a:pPr marL="342900" indent="-342900"/>
            <a:r>
              <a:rPr lang="ru-RU" dirty="0" smtClean="0"/>
              <a:t>А. 10 кН                       Б. 7 кН                                     В. 100 Н</a:t>
            </a:r>
          </a:p>
          <a:p>
            <a:pPr marL="342900" indent="-342900"/>
            <a:r>
              <a:rPr lang="ru-RU" dirty="0" smtClean="0"/>
              <a:t>5. </a:t>
            </a:r>
            <a:r>
              <a:rPr lang="ru-RU" b="1" dirty="0" smtClean="0"/>
              <a:t>Чему равен вес камня объемом 1 м</a:t>
            </a:r>
            <a:r>
              <a:rPr lang="ru-RU" b="1" baseline="30000" dirty="0" smtClean="0"/>
              <a:t>3</a:t>
            </a:r>
            <a:r>
              <a:rPr lang="ru-RU" b="1" dirty="0" smtClean="0"/>
              <a:t> , находящегося на дне водоема? Плотность камня 2500 кг/м</a:t>
            </a:r>
            <a:r>
              <a:rPr lang="ru-RU" b="1" baseline="30000" dirty="0" smtClean="0"/>
              <a:t>3.</a:t>
            </a:r>
          </a:p>
          <a:p>
            <a:pPr marL="342900" indent="-342900"/>
            <a:r>
              <a:rPr lang="ru-RU" baseline="30000" dirty="0" smtClean="0"/>
              <a:t>                                                             </a:t>
            </a:r>
            <a:r>
              <a:rPr lang="ru-RU" dirty="0" smtClean="0"/>
              <a:t> А. 10 кН                      Б.  15 кН                   В. 150 Н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31840" y="5949280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Блок: входной мониторинг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Теоретический блок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988840"/>
          <a:ext cx="8964486" cy="379809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4081"/>
                <a:gridCol w="1494081"/>
                <a:gridCol w="1494081"/>
                <a:gridCol w="1494081"/>
                <a:gridCol w="1494081"/>
                <a:gridCol w="1494081"/>
              </a:tblGrid>
              <a:tr h="126603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материал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плотность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объем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масса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Сила тяжести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Сила 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Архимеда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66031">
                <a:tc>
                  <a:txBody>
                    <a:bodyPr/>
                    <a:lstStyle/>
                    <a:p>
                      <a:r>
                        <a:rPr lang="ru-RU" dirty="0" smtClean="0"/>
                        <a:t>Алюминиевый</a:t>
                      </a:r>
                      <a:r>
                        <a:rPr lang="ru-RU" baseline="0" dirty="0" smtClean="0"/>
                        <a:t> гвоздь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2,7 </a:t>
                      </a:r>
                      <a:r>
                        <a:rPr kumimoji="0"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г/м</a:t>
                      </a:r>
                      <a:r>
                        <a:rPr kumimoji="0" lang="ru-RU" sz="28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    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ru-RU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r>
                        <a:rPr kumimoji="0" lang="ru-RU" sz="24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2400" b="1" baseline="0" dirty="0" smtClean="0"/>
                        <a:t>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</a:t>
                      </a:r>
                      <a:r>
                        <a:rPr lang="ru-RU" sz="2400" dirty="0" smtClean="0"/>
                        <a:t>16,2 г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r>
                        <a:rPr lang="ru-RU" sz="2400" dirty="0" smtClean="0"/>
                        <a:t>0,162 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2400" dirty="0" smtClean="0"/>
                        <a:t>0,06</a:t>
                      </a:r>
                      <a:r>
                        <a:rPr lang="ru-RU" sz="2400" baseline="0" dirty="0" smtClean="0"/>
                        <a:t> Н</a:t>
                      </a:r>
                      <a:endParaRPr lang="ru-RU" sz="2400" dirty="0"/>
                    </a:p>
                  </a:txBody>
                  <a:tcPr/>
                </a:tc>
              </a:tr>
              <a:tr h="1266031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0,24 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г/м</a:t>
                      </a:r>
                      <a:r>
                        <a:rPr kumimoji="0" lang="ru-RU" sz="24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   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ru-RU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r>
                        <a:rPr kumimoji="0" lang="ru-RU" sz="24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2400" b="1" baseline="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</a:t>
                      </a:r>
                      <a:r>
                        <a:rPr lang="ru-RU" sz="2000" b="1" dirty="0" smtClean="0"/>
                        <a:t>1,44 г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r>
                        <a:rPr lang="ru-RU" sz="2000" b="1" dirty="0" smtClean="0"/>
                        <a:t>0,0144 Н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0, 06 Н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96136" y="6237312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Проблемно – поисковый метод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6237312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Теоретическое задание.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Результат:</a:t>
            </a:r>
            <a:endParaRPr lang="ru-RU" dirty="0"/>
          </a:p>
        </p:txBody>
      </p:sp>
      <p:pic>
        <p:nvPicPr>
          <p:cNvPr id="8194" name="Picture 2" descr="C:\Users\ЕВГЕНИЯ\Downloads\0009-009-Uslovija-plavanija-te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276872"/>
            <a:ext cx="9144000" cy="458112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87624" y="1844824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пробка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220072" y="1988840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Алюминиевый гвоздь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ЕВГЕНИЯ\Desktop\моя физика\p-02e-4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4708029"/>
            <a:ext cx="3742543" cy="2149971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Составляем схему…</a:t>
            </a:r>
            <a:endParaRPr lang="ru-RU" sz="3200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ЕВГЕНИЯ\Pictures\img0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bright="10000" contrast="-10000"/>
          </a:blip>
          <a:srcRect/>
          <a:stretch>
            <a:fillRect/>
          </a:stretch>
        </p:blipFill>
        <p:spPr bwMode="auto">
          <a:xfrm>
            <a:off x="0" y="1298104"/>
            <a:ext cx="5446369" cy="55598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Теоретический блок</a:t>
            </a:r>
            <a:endParaRPr lang="ru-RU" b="1" dirty="0"/>
          </a:p>
        </p:txBody>
      </p:sp>
      <p:pic>
        <p:nvPicPr>
          <p:cNvPr id="4" name="Picture 2" descr="C:\Users\ЕВГЕНИЯ\Pictures\img006.jpg"/>
          <p:cNvPicPr>
            <a:picLocks noChangeAspect="1" noChangeArrowheads="1"/>
          </p:cNvPicPr>
          <p:nvPr/>
        </p:nvPicPr>
        <p:blipFill>
          <a:blip r:embed="rId3" cstate="email">
            <a:lum contrast="20000"/>
          </a:blip>
          <a:srcRect/>
          <a:stretch>
            <a:fillRect/>
          </a:stretch>
        </p:blipFill>
        <p:spPr bwMode="auto">
          <a:xfrm>
            <a:off x="5220072" y="1916832"/>
            <a:ext cx="3923928" cy="331236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228184" y="5733256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Экспериментальное задание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Дополняем…</a:t>
            </a:r>
            <a:endParaRPr lang="ru-RU" sz="3600" b="1" dirty="0"/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ЕВГЕНИЯ\Pictures\img00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 bwMode="auto">
          <a:xfrm>
            <a:off x="0" y="692696"/>
            <a:ext cx="9143999" cy="6165303"/>
          </a:xfrm>
          <a:prstGeom prst="rect">
            <a:avLst/>
          </a:prstGeom>
          <a:noFill/>
        </p:spPr>
      </p:pic>
      <p:pic>
        <p:nvPicPr>
          <p:cNvPr id="33796" name="Picture 4" descr="DataLife Engine Версия для печати Корабли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39952" y="4149080"/>
            <a:ext cx="2808311" cy="27089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798" name="Picture 6" descr="Обои на kards.qip.ru - Животные - Морские - Резвые дельфины …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32240" y="4373724"/>
            <a:ext cx="2411760" cy="24842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Дополняем…</a:t>
            </a:r>
            <a:endParaRPr lang="ru-RU" sz="3600" b="1" dirty="0"/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198</TotalTime>
  <Words>448</Words>
  <Application>Microsoft Office PowerPoint</Application>
  <PresentationFormat>Экран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Плавание тел  Урок в физики в  7 классе  с применением когнитивной технологии</vt:lpstr>
      <vt:lpstr>Слайд 2</vt:lpstr>
      <vt:lpstr>Теоретический блок</vt:lpstr>
      <vt:lpstr>Результат:</vt:lpstr>
      <vt:lpstr>Составляем схему…</vt:lpstr>
      <vt:lpstr>Теоретический блок</vt:lpstr>
      <vt:lpstr>Дополняем…</vt:lpstr>
      <vt:lpstr>Слайд 8</vt:lpstr>
      <vt:lpstr>Дополняем…</vt:lpstr>
      <vt:lpstr>Закрепляем…</vt:lpstr>
      <vt:lpstr>Закрепляем и корректируем</vt:lpstr>
      <vt:lpstr>Домашнее задание:</vt:lpstr>
      <vt:lpstr>Что позволит развить домашнее задание… 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ЕВГЕНИЯ</dc:creator>
  <cp:lastModifiedBy>ЕВГЕНИЯ</cp:lastModifiedBy>
  <cp:revision>26</cp:revision>
  <dcterms:created xsi:type="dcterms:W3CDTF">2015-02-18T17:47:29Z</dcterms:created>
  <dcterms:modified xsi:type="dcterms:W3CDTF">2015-02-24T18:51:42Z</dcterms:modified>
</cp:coreProperties>
</file>