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2" r:id="rId6"/>
    <p:sldId id="260" r:id="rId7"/>
    <p:sldId id="261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8631BF-16E5-450B-84D1-320EF6AFFC1D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E30AE3-2289-46D7-8432-35154C079D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8631BF-16E5-450B-84D1-320EF6AFFC1D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E30AE3-2289-46D7-8432-35154C079D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8631BF-16E5-450B-84D1-320EF6AFFC1D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E30AE3-2289-46D7-8432-35154C079D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8631BF-16E5-450B-84D1-320EF6AFFC1D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E30AE3-2289-46D7-8432-35154C079D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8631BF-16E5-450B-84D1-320EF6AFFC1D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E30AE3-2289-46D7-8432-35154C079D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8631BF-16E5-450B-84D1-320EF6AFFC1D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E30AE3-2289-46D7-8432-35154C079D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8631BF-16E5-450B-84D1-320EF6AFFC1D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E30AE3-2289-46D7-8432-35154C079D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8631BF-16E5-450B-84D1-320EF6AFFC1D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E30AE3-2289-46D7-8432-35154C079D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8631BF-16E5-450B-84D1-320EF6AFFC1D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E30AE3-2289-46D7-8432-35154C079D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8631BF-16E5-450B-84D1-320EF6AFFC1D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E30AE3-2289-46D7-8432-35154C079D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8631BF-16E5-450B-84D1-320EF6AFFC1D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E30AE3-2289-46D7-8432-35154C079D8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08631BF-16E5-450B-84D1-320EF6AFFC1D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CE30AE3-2289-46D7-8432-35154C079D8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4632" cy="2594719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Физические качества человека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524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4069080" cy="1051560"/>
          </a:xfrm>
        </p:spPr>
        <p:txBody>
          <a:bodyPr/>
          <a:lstStyle/>
          <a:p>
            <a:r>
              <a:rPr lang="ru-RU" dirty="0" smtClean="0"/>
              <a:t>Гибкость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4104456" cy="482453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Гибкость развивают в основном с помощью повторного метода, при котором упражнения на растягивание выполняют сериями. Активная и пассивная гибкость развиваются параллельно. Воспитание физических качеств осуществляется через направленное развитие ведущих способностей человека на основе определенных закономерностей, в том числе разновременности, </a:t>
            </a:r>
            <a:r>
              <a:rPr lang="ru-RU" dirty="0" err="1" smtClean="0"/>
              <a:t>этапности</a:t>
            </a:r>
            <a:r>
              <a:rPr lang="ru-RU" dirty="0" smtClean="0"/>
              <a:t>, </a:t>
            </a:r>
            <a:r>
              <a:rPr lang="ru-RU" dirty="0" err="1" smtClean="0"/>
              <a:t>фазности</a:t>
            </a:r>
            <a:r>
              <a:rPr lang="ru-RU" dirty="0" smtClean="0"/>
              <a:t> и переноса в развитии способностей.</a:t>
            </a:r>
            <a:endParaRPr lang="ru-RU" dirty="0"/>
          </a:p>
        </p:txBody>
      </p:sp>
      <p:pic>
        <p:nvPicPr>
          <p:cNvPr id="2050" name="Picture 2" descr="C:\Users\Пользователь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28800"/>
            <a:ext cx="4032447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5452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4069080" cy="1051560"/>
          </a:xfrm>
        </p:spPr>
        <p:txBody>
          <a:bodyPr/>
          <a:lstStyle/>
          <a:p>
            <a:r>
              <a:rPr lang="ru-RU" dirty="0" smtClean="0"/>
              <a:t>Быстрота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00808"/>
            <a:ext cx="3888432" cy="446449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Быстрота проявляется через совокупность скоростных способностей включающих:</a:t>
            </a:r>
            <a:br>
              <a:rPr lang="ru-RU" dirty="0" smtClean="0"/>
            </a:br>
            <a:r>
              <a:rPr lang="ru-RU" dirty="0" smtClean="0"/>
              <a:t>а) быстроту двигательных реакций</a:t>
            </a:r>
            <a:br>
              <a:rPr lang="ru-RU" dirty="0" smtClean="0"/>
            </a:br>
            <a:r>
              <a:rPr lang="ru-RU" dirty="0" smtClean="0"/>
              <a:t>б)скорость одиночного движения, не отягощенного внешним сопротивлением</a:t>
            </a:r>
            <a:br>
              <a:rPr lang="ru-RU" dirty="0" smtClean="0"/>
            </a:br>
            <a:r>
              <a:rPr lang="ru-RU" dirty="0" smtClean="0"/>
              <a:t>в) частоту движений. Быстрота двигательной реакции характеризуется минимальным временем от подачи какого-либо сигнала до начала выполнения движения и определят собой сенсорную реакцию.</a:t>
            </a:r>
            <a:endParaRPr lang="ru-RU" dirty="0"/>
          </a:p>
        </p:txBody>
      </p:sp>
      <p:pic>
        <p:nvPicPr>
          <p:cNvPr id="3075" name="Picture 3" descr="C:\Users\Пользователь\Desktop\загруженное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700808"/>
            <a:ext cx="4104455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4257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0" y="620687"/>
            <a:ext cx="4104456" cy="5112569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Под физическими способностями понимают относительно устойчивые, врожденные и приобретенные функциональные возможности органов и структур организма, взаимодействие которых обуславливает эффективность выполнения двигательных действий.</a:t>
            </a:r>
            <a:endParaRPr lang="ru-RU" dirty="0"/>
          </a:p>
        </p:txBody>
      </p:sp>
      <p:pic>
        <p:nvPicPr>
          <p:cNvPr id="1026" name="Picture 2" descr="C:\Users\Пользователь\Desktop\0004-004-Osnovnye-fizicheskie-kachestv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4320480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4538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Изложенные представления о сути физических качеств и физических  способностей позволяет заключить:</a:t>
            </a:r>
          </a:p>
          <a:p>
            <a:r>
              <a:rPr lang="ru-RU" dirty="0" smtClean="0"/>
              <a:t>а) в основе воспитания физических качеств лежит развитие физических способностей.</a:t>
            </a:r>
          </a:p>
          <a:p>
            <a:r>
              <a:rPr lang="ru-RU" dirty="0" smtClean="0"/>
              <a:t>б) развитие физических способностей обуславливается врожденными задатками.</a:t>
            </a:r>
            <a:br>
              <a:rPr lang="ru-RU" dirty="0" smtClean="0"/>
            </a:br>
            <a:r>
              <a:rPr lang="ru-RU" dirty="0" smtClean="0"/>
              <a:t>в</a:t>
            </a:r>
            <a:r>
              <a:rPr lang="ru-RU" dirty="0"/>
              <a:t>) воспитание физических качеств достигается через решение разнообразных </a:t>
            </a:r>
            <a:r>
              <a:rPr lang="ru-RU" dirty="0" smtClean="0"/>
              <a:t>двигательных задач.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7679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4032448" cy="1051560"/>
          </a:xfrm>
        </p:spPr>
        <p:txBody>
          <a:bodyPr/>
          <a:lstStyle/>
          <a:p>
            <a:r>
              <a:rPr lang="ru-RU" dirty="0" smtClean="0"/>
              <a:t>Выносливость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00808"/>
            <a:ext cx="3960440" cy="416962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Нельзя судить о выносливости  как о физическом качестве человека, если он способен длительно поддерживать скорость бега только на дистанции 800м. Говорить о выносливости можно лишь  тогда, когда совокупность физических способностей обеспечивает длительное поддержание работы при всем многообразии двигательных режимов ее выполнения.  </a:t>
            </a:r>
            <a:endParaRPr lang="ru-RU" dirty="0"/>
          </a:p>
        </p:txBody>
      </p:sp>
      <p:pic>
        <p:nvPicPr>
          <p:cNvPr id="2051" name="Picture 3" descr="C:\Users\Пользователь\Desktop\images-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1772817"/>
            <a:ext cx="3744415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7352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02904"/>
          </a:xfrm>
        </p:spPr>
        <p:txBody>
          <a:bodyPr/>
          <a:lstStyle/>
          <a:p>
            <a:r>
              <a:rPr lang="ru-RU" dirty="0" smtClean="0"/>
              <a:t>Выносливость выражается через совокупность физических способностей, поддержание длительности работы в различных зонах мощности: максимальной, </a:t>
            </a:r>
            <a:r>
              <a:rPr lang="ru-RU" dirty="0" err="1" smtClean="0"/>
              <a:t>субмаксимальной</a:t>
            </a:r>
            <a:r>
              <a:rPr lang="ru-RU" dirty="0" smtClean="0"/>
              <a:t>(</a:t>
            </a:r>
            <a:r>
              <a:rPr lang="ru-RU" dirty="0" err="1" smtClean="0"/>
              <a:t>околопредельной</a:t>
            </a:r>
            <a:r>
              <a:rPr lang="ru-RU" dirty="0" smtClean="0"/>
              <a:t>), большой и умеренной нагрузок. Каждой зоне нагрузок присущ свой своеобразный комплекс реакций органов и </a:t>
            </a:r>
            <a:r>
              <a:rPr lang="ru-RU" smtClean="0"/>
              <a:t>структур организма.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8283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4069080" cy="1051560"/>
          </a:xfrm>
        </p:spPr>
        <p:txBody>
          <a:bodyPr/>
          <a:lstStyle/>
          <a:p>
            <a:r>
              <a:rPr lang="ru-RU" dirty="0" smtClean="0"/>
              <a:t>Сила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4114800" cy="418795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Как физическое качество сила выражается через совокупность силовых способностей, которые обеспечивают меру физического воздействия человека на внешние объекты.</a:t>
            </a:r>
            <a:endParaRPr lang="ru-RU" dirty="0"/>
          </a:p>
        </p:txBody>
      </p:sp>
      <p:pic>
        <p:nvPicPr>
          <p:cNvPr id="3074" name="Picture 2" descr="C:\Users\Пользователь\Desktop\загруженно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628800"/>
            <a:ext cx="3888432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0208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92696"/>
            <a:ext cx="8183880" cy="511256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Собственно силовые способности проявляются преимущественно в условиях изометрического напряжения мышц, обеспечивая удержания тела и его звеньев в пространстве, сохранение поз при взаимодействии на человека внешних сил. Для развития скоростно-силовых способностей используют упражнения с преодолением веса собственного тела(например, прыжки) и с внешним отягощениями( например, метание набивных мячей).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9053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4104456" cy="1051560"/>
          </a:xfrm>
        </p:spPr>
        <p:txBody>
          <a:bodyPr/>
          <a:lstStyle/>
          <a:p>
            <a:r>
              <a:rPr lang="ru-RU" dirty="0" smtClean="0"/>
              <a:t>Ловкость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4114800" cy="4536504"/>
          </a:xfrm>
        </p:spPr>
        <p:txBody>
          <a:bodyPr>
            <a:noAutofit/>
          </a:bodyPr>
          <a:lstStyle/>
          <a:p>
            <a:r>
              <a:rPr lang="ru-RU" sz="1800" dirty="0" smtClean="0"/>
              <a:t>Ловкость выражается через совокупность координационных способностей, а также способностей выполнять двигательные действия с необходимой амплитудой</a:t>
            </a:r>
            <a:r>
              <a:rPr lang="ru-RU" sz="1800" dirty="0"/>
              <a:t> </a:t>
            </a:r>
            <a:r>
              <a:rPr lang="ru-RU" sz="1800" dirty="0" smtClean="0"/>
              <a:t>движений(подвижностью в суставах).Ловкость воспитывают  посредством обучения двигательной действиям и решениям двигательных задач, требующих постоянного изменения структуры действий.</a:t>
            </a:r>
            <a:endParaRPr lang="ru-RU" sz="1800" dirty="0"/>
          </a:p>
        </p:txBody>
      </p:sp>
      <p:pic>
        <p:nvPicPr>
          <p:cNvPr id="1027" name="Picture 3" descr="C:\Users\Пользователь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628800"/>
            <a:ext cx="4248472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6627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Координационные способности связаны с возможностями управления движениями в пространстве и времени и включают:</a:t>
            </a:r>
            <a:br>
              <a:rPr lang="ru-RU" dirty="0" smtClean="0"/>
            </a:br>
            <a:r>
              <a:rPr lang="ru-RU" dirty="0" smtClean="0"/>
              <a:t>а) пространственную ориентировку</a:t>
            </a:r>
            <a:br>
              <a:rPr lang="ru-RU" dirty="0" smtClean="0"/>
            </a:br>
            <a:r>
              <a:rPr lang="ru-RU" dirty="0" smtClean="0"/>
              <a:t>б) точность воспроизведения движения по пространственным, силовым и временным параметрам</a:t>
            </a:r>
            <a:br>
              <a:rPr lang="ru-RU" dirty="0" smtClean="0"/>
            </a:br>
            <a:r>
              <a:rPr lang="ru-RU" dirty="0" smtClean="0"/>
              <a:t>в) статическое и динамическое равновесие.</a:t>
            </a:r>
            <a:br>
              <a:rPr lang="ru-RU" dirty="0" smtClean="0"/>
            </a:br>
            <a:r>
              <a:rPr lang="ru-RU" dirty="0" smtClean="0"/>
              <a:t>В целостном двигательном действии все три ведущие точность пространственных, силовых и временных параметров – развивается одновременно.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87381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</TotalTime>
  <Words>334</Words>
  <Application>Microsoft Office PowerPoint</Application>
  <PresentationFormat>Экран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Физические качества человека</vt:lpstr>
      <vt:lpstr>Презентация PowerPoint</vt:lpstr>
      <vt:lpstr>Презентация PowerPoint</vt:lpstr>
      <vt:lpstr>Выносливость</vt:lpstr>
      <vt:lpstr>Презентация PowerPoint</vt:lpstr>
      <vt:lpstr>Сила</vt:lpstr>
      <vt:lpstr>Презентация PowerPoint</vt:lpstr>
      <vt:lpstr>Ловкость</vt:lpstr>
      <vt:lpstr>Презентация PowerPoint</vt:lpstr>
      <vt:lpstr>Гибкость</vt:lpstr>
      <vt:lpstr>Быстрота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Физические качества человека</dc:title>
  <dc:creator>Пользователь</dc:creator>
  <cp:lastModifiedBy>Пользователь</cp:lastModifiedBy>
  <cp:revision>8</cp:revision>
  <dcterms:created xsi:type="dcterms:W3CDTF">2014-09-02T01:31:30Z</dcterms:created>
  <dcterms:modified xsi:type="dcterms:W3CDTF">2014-09-03T01:10:13Z</dcterms:modified>
</cp:coreProperties>
</file>