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4" r:id="rId3"/>
    <p:sldId id="257" r:id="rId4"/>
    <p:sldId id="258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2A9B94F-7099-45B8-93B0-5BB8976F8B71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1189A7C-2F9E-4B67-927C-706CA4939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B94F-7099-45B8-93B0-5BB8976F8B71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9A7C-2F9E-4B67-927C-706CA4939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B94F-7099-45B8-93B0-5BB8976F8B71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9A7C-2F9E-4B67-927C-706CA4939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2A9B94F-7099-45B8-93B0-5BB8976F8B71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9A7C-2F9E-4B67-927C-706CA4939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2A9B94F-7099-45B8-93B0-5BB8976F8B71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1189A7C-2F9E-4B67-927C-706CA493906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2A9B94F-7099-45B8-93B0-5BB8976F8B71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1189A7C-2F9E-4B67-927C-706CA4939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2A9B94F-7099-45B8-93B0-5BB8976F8B71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1189A7C-2F9E-4B67-927C-706CA4939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B94F-7099-45B8-93B0-5BB8976F8B71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9A7C-2F9E-4B67-927C-706CA4939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2A9B94F-7099-45B8-93B0-5BB8976F8B71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1189A7C-2F9E-4B67-927C-706CA4939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2A9B94F-7099-45B8-93B0-5BB8976F8B71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1189A7C-2F9E-4B67-927C-706CA4939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2A9B94F-7099-45B8-93B0-5BB8976F8B71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1189A7C-2F9E-4B67-927C-706CA4939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2A9B94F-7099-45B8-93B0-5BB8976F8B71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1189A7C-2F9E-4B67-927C-706CA4939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Физическая нагрузка и отдых при выполнении физических упражнений.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3518296"/>
      </p:ext>
    </p:extLst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399032"/>
          </a:xfrm>
        </p:spPr>
        <p:txBody>
          <a:bodyPr>
            <a:normAutofit/>
          </a:bodyPr>
          <a:lstStyle/>
          <a:p>
            <a:r>
              <a:rPr lang="ru-RU" dirty="0" smtClean="0"/>
              <a:t>Понятие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844824"/>
            <a:ext cx="7632848" cy="4572000"/>
          </a:xfrm>
        </p:spPr>
        <p:txBody>
          <a:bodyPr>
            <a:normAutofit/>
          </a:bodyPr>
          <a:lstStyle/>
          <a:p>
            <a:r>
              <a:rPr lang="ru-RU" i="1" dirty="0" smtClean="0"/>
              <a:t>Физическая нагрузка</a:t>
            </a:r>
            <a:r>
              <a:rPr lang="ru-RU" dirty="0" smtClean="0"/>
              <a:t>-величина воздействия физических упражнений на человека , которая сопровождается повышенным , относительно покоя , уровнем функционирования организма . Эффект нагрузки определяется ее объемом и интенсивностью.</a:t>
            </a:r>
            <a:endParaRPr lang="ru-RU" dirty="0"/>
          </a:p>
        </p:txBody>
      </p:sp>
      <p:pic>
        <p:nvPicPr>
          <p:cNvPr id="1026" name="Picture 2" descr="C:\Users\Q\Desktop\depositphotos_11256837-Silhouette-of-sports-persons-or-athletes-on-abstract-grungy-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476672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92D050"/>
                </a:solidFill>
              </a:rPr>
              <a:t>                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 Понятие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556792"/>
            <a:ext cx="80648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Физическая нагрузка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-величина воздействия физических упражнений на человека , которая сопровождается повышенным , относительно покоя , уровнем функционирования организма . Эффект нагрузки определяется ее объемом и интенсивностью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171400"/>
            <a:ext cx="8229600" cy="1399032"/>
          </a:xfrm>
        </p:spPr>
        <p:txBody>
          <a:bodyPr/>
          <a:lstStyle/>
          <a:p>
            <a:r>
              <a:rPr lang="ru-RU" dirty="0" smtClean="0"/>
              <a:t>          Физ.нагрузка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4572000"/>
          </a:xfrm>
        </p:spPr>
        <p:txBody>
          <a:bodyPr/>
          <a:lstStyle/>
          <a:p>
            <a:r>
              <a:rPr lang="ru-RU" dirty="0" smtClean="0"/>
              <a:t>Нагрузка бывает стандартной и переменной . Первая одинаково по своим внешним параметрам в каждый момент времени ,а вторая меняется по ходу выполнения упражнения.</a:t>
            </a:r>
            <a:endParaRPr lang="ru-RU" dirty="0"/>
          </a:p>
        </p:txBody>
      </p:sp>
      <p:pic>
        <p:nvPicPr>
          <p:cNvPr id="2050" name="Picture 2" descr="C:\Users\Q\Desktop\Women-and-Medical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7117" y="3328441"/>
            <a:ext cx="4586883" cy="3529559"/>
          </a:xfrm>
          <a:prstGeom prst="rect">
            <a:avLst/>
          </a:prstGeom>
          <a:noFill/>
        </p:spPr>
      </p:pic>
      <p:pic>
        <p:nvPicPr>
          <p:cNvPr id="2051" name="Picture 3" descr="C:\Users\Q\Desktop\futbol+sport+futbol+sport+futbol+oboi++948916488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6993"/>
            <a:ext cx="4481514" cy="3501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398319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Эффект нагрузки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Определяется её объемом и интенсивностью </a:t>
            </a:r>
            <a:r>
              <a:rPr lang="ru-RU" i="1" dirty="0" smtClean="0"/>
              <a:t>. </a:t>
            </a:r>
            <a:r>
              <a:rPr lang="ru-RU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Объем </a:t>
            </a:r>
            <a:r>
              <a:rPr lang="ru-RU" dirty="0" smtClean="0"/>
              <a:t>нагрузки-это длительность воздействия нагрузки на организм человека. </a:t>
            </a:r>
            <a:r>
              <a:rPr lang="ru-RU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Интенсивность</a:t>
            </a:r>
            <a:r>
              <a:rPr lang="ru-RU" dirty="0" smtClean="0"/>
              <a:t>-сила воздействия нагрузки , характеризуемая напряженностью функций, разовой величиной усилий и т.п.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711896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501008"/>
            <a:ext cx="8229600" cy="4572000"/>
          </a:xfrm>
        </p:spPr>
        <p:txBody>
          <a:bodyPr/>
          <a:lstStyle/>
          <a:p>
            <a:r>
              <a:rPr lang="ru-RU" dirty="0" smtClean="0"/>
              <a:t>Общая нагрузка нескольких физических упражнений(или занятий в целом)может быть определена , соответственно, по интегральным характеристикам ее объема и интенсивности в отдельных упражнениях(или занятиях)</a:t>
            </a:r>
            <a:endParaRPr lang="ru-RU" dirty="0"/>
          </a:p>
        </p:txBody>
      </p:sp>
      <p:pic>
        <p:nvPicPr>
          <p:cNvPr id="3074" name="Picture 2" descr="C:\Users\Q\Desktop\spor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6305822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935899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0"/>
            <a:ext cx="8229600" cy="4572000"/>
          </a:xfrm>
        </p:spPr>
        <p:txBody>
          <a:bodyPr/>
          <a:lstStyle/>
          <a:p>
            <a:r>
              <a:rPr lang="ru-RU" dirty="0" smtClean="0"/>
              <a:t>Нагрузка может иметь непрерывный и прерывный характер . В первом случае при выполнении упражнения отсутствуют интервалы отдыха , во втором-между повторением упражнения имеются интервалы отдыха, обеспечивающие восстановление уровня работоспособности человека.</a:t>
            </a:r>
            <a:endParaRPr lang="ru-RU" dirty="0"/>
          </a:p>
        </p:txBody>
      </p:sp>
      <p:pic>
        <p:nvPicPr>
          <p:cNvPr id="4098" name="Picture 2" descr="C:\Users\Q\Desktop\sportivnaja-fotogalereja-_1543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789040"/>
            <a:ext cx="4680520" cy="3068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957614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интервалов отдыха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Жесткий</a:t>
            </a:r>
            <a:r>
              <a:rPr lang="ru-RU" sz="2400" dirty="0" smtClean="0"/>
              <a:t> - интервал при котором очередная часть нагрузки приходится на период недовостановленного состояния организма . Такой интервал отдыха применяется при развитии разных видов выносливости.</a:t>
            </a:r>
          </a:p>
          <a:p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Относительно полный(ординарный)-</a:t>
            </a:r>
            <a:r>
              <a:rPr lang="ru-RU" sz="2400" dirty="0" smtClean="0"/>
              <a:t>интервал , который гарантирует к моменту  очередной части нагрузки практически полное восстановление работоспособности до исходного уровня.</a:t>
            </a:r>
          </a:p>
          <a:p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Полный интервал </a:t>
            </a:r>
            <a:r>
              <a:rPr lang="ru-RU" sz="2400" dirty="0" smtClean="0"/>
              <a:t>- при котором оперативная работоспособность волнообразно возвращается к исходной.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416278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Активный отдых</a:t>
            </a:r>
            <a:r>
              <a:rPr lang="ru-RU" dirty="0" smtClean="0"/>
              <a:t>-выполнение в паузах между упражнениями тех или иных упражнений со сниженной  интенсивностью.</a:t>
            </a:r>
          </a:p>
          <a:p>
            <a:r>
              <a:rPr lang="ru-RU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Пассивный отдых </a:t>
            </a:r>
            <a:r>
              <a:rPr lang="ru-RU" dirty="0" smtClean="0"/>
              <a:t>- относительный покой , отсутствие активной двигательной деятельности.</a:t>
            </a:r>
          </a:p>
          <a:p>
            <a:r>
              <a:rPr lang="ru-RU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Комбинированный отдых</a:t>
            </a:r>
            <a:r>
              <a:rPr lang="ru-RU" dirty="0" smtClean="0"/>
              <a:t>-объединение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/>
              <a:t>в одной паузе отдыха активной и пассивной его организации.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548680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                   Отдых </a:t>
            </a:r>
            <a:endParaRPr lang="ru-RU" sz="4000" dirty="0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93305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  <a:endParaRPr lang="ru-RU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2" name="Picture 2" descr="C:\Users\Q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776864" cy="648072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70</TotalTime>
  <Words>280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Яркая</vt:lpstr>
      <vt:lpstr>Физическая нагрузка и отдых при выполнении физических упражнений.</vt:lpstr>
      <vt:lpstr>Понятие</vt:lpstr>
      <vt:lpstr>          Физ.нагрузка</vt:lpstr>
      <vt:lpstr>Эффект нагрузки</vt:lpstr>
      <vt:lpstr>Презентация PowerPoint</vt:lpstr>
      <vt:lpstr>Презентация PowerPoint</vt:lpstr>
      <vt:lpstr>Виды интервалов отдыха</vt:lpstr>
      <vt:lpstr>Презентация PowerPoint</vt:lpstr>
      <vt:lpstr>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Физическая нагрузка и отдых при выполнении физических упражнений.</dc:title>
  <dc:creator>Пользователь</dc:creator>
  <cp:lastModifiedBy>Home</cp:lastModifiedBy>
  <cp:revision>11</cp:revision>
  <dcterms:created xsi:type="dcterms:W3CDTF">2009-01-01T01:39:11Z</dcterms:created>
  <dcterms:modified xsi:type="dcterms:W3CDTF">2014-12-13T23:36:47Z</dcterms:modified>
</cp:coreProperties>
</file>