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0DAA-1FEE-45B4-B145-6F28B1FBCFDA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A7A9-E9A1-49A5-B539-CCF907BA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57214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ИНФОРМАЦИОННАЯ</a:t>
            </a:r>
            <a:br>
              <a:rPr lang="ru-RU" b="1" dirty="0" smtClean="0"/>
            </a:br>
            <a:r>
              <a:rPr lang="ru-RU" b="1" dirty="0" smtClean="0"/>
              <a:t>                    БЕЗОПАСНОСТЬ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НЕЖЕЛАТЕЛЬНАЯ КОРРЕСПОНДЕНЦИЯ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428736"/>
            <a:ext cx="317182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357298"/>
            <a:ext cx="2952744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823" y="3786190"/>
            <a:ext cx="330104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3786190"/>
            <a:ext cx="483395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6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6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ПЕРСОНАЛЬНЫЕ СЕТЕВЫЕ ФИЛЬТРЫ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брандмауэр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2952750" cy="2627313"/>
          </a:xfrm>
          <a:prstGeom prst="rect">
            <a:avLst/>
          </a:prstGeom>
          <a:noFill/>
        </p:spPr>
      </p:pic>
      <p:pic>
        <p:nvPicPr>
          <p:cNvPr id="5" name="Picture 5" descr="брандмауэр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00174"/>
            <a:ext cx="3455988" cy="2487612"/>
          </a:xfrm>
          <a:prstGeom prst="rect">
            <a:avLst/>
          </a:prstGeom>
          <a:noFill/>
        </p:spPr>
      </p:pic>
      <p:pic>
        <p:nvPicPr>
          <p:cNvPr id="6" name="Picture 7" descr="101_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214818"/>
            <a:ext cx="4321175" cy="2233613"/>
          </a:xfrm>
          <a:prstGeom prst="rect">
            <a:avLst/>
          </a:prstGeom>
          <a:noFill/>
        </p:spPr>
      </p:pic>
      <p:pic>
        <p:nvPicPr>
          <p:cNvPr id="7" name="Picture 6" descr="Comod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786190"/>
            <a:ext cx="2735262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8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250825" y="260350"/>
            <a:ext cx="8653463" cy="659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Материалы взяты с сайта: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http://images.yandex.ru/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информатики: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Кашин Сергей Иванович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</a:t>
            </a:r>
            <a:r>
              <a:rPr lang="ru-RU" b="1" dirty="0">
                <a:solidFill>
                  <a:srgbClr val="FF0000"/>
                </a:solidFill>
              </a:rPr>
              <a:t>направления информационной безопасности: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143116"/>
            <a:ext cx="3214710" cy="1714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РГАНИЗАЦИОННЫЕ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429132"/>
            <a:ext cx="3214710" cy="1714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ПЕРСОНАЛЬНЫЕ СЕТЕВЫЕ ФИЛЬТРЫ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2143116"/>
            <a:ext cx="3214710" cy="1714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АНТИВИРУСНЫЕ ПРОГРАММЫ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429132"/>
            <a:ext cx="3214710" cy="1714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ЗАЩИТА ОТ НЕЖЕЛАТЕЛЬНОЙ КОРРЕСПОНДЕНЦИИ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28794" y="1714488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751257" y="2820983"/>
            <a:ext cx="321471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251059" y="2820983"/>
            <a:ext cx="321471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072992" y="1713694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8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8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8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8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8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ОРГАНИЗАЦИОННЫЕ МЕРЫ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/>
          <a:lstStyle/>
          <a:p>
            <a:r>
              <a:rPr lang="ru-RU" b="1" dirty="0" smtClean="0"/>
              <a:t>Резервное копирование ценной информации;</a:t>
            </a:r>
          </a:p>
          <a:p>
            <a:endParaRPr lang="ru-RU" b="1" dirty="0" smtClean="0"/>
          </a:p>
          <a:p>
            <a:r>
              <a:rPr lang="ru-RU" b="1" dirty="0" smtClean="0"/>
              <a:t>Использование антивирусных программ;</a:t>
            </a:r>
          </a:p>
          <a:p>
            <a:endParaRPr lang="ru-RU" b="1" dirty="0" smtClean="0"/>
          </a:p>
          <a:p>
            <a:r>
              <a:rPr lang="ru-RU" b="1" dirty="0" smtClean="0"/>
              <a:t>Регулярное обновление антивирусных баз.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/>
              <a:t>Виды антивирусных программ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034" y="1785926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ПРОГРАММЫ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ДЕТЕКТОРЫ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71802" y="3143248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ПРОГРАММЫ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РЕВИЗОРЫ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4572008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ПРОГРАММЫ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ФИЛЬТРЫ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70" y="1785926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ПРОГРАММЫ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ДОКТОРА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4572008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ВАКЦИНЫ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ВИРУСЫ ДЕЛЯТСЯ: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/>
              <a:t>В зависимости от среды обитания;</a:t>
            </a:r>
          </a:p>
          <a:p>
            <a:pPr marL="514350" indent="-514350">
              <a:buAutoNum type="arabicPeriod"/>
            </a:pPr>
            <a:endParaRPr lang="ru-RU" sz="2000" b="1" dirty="0" smtClean="0"/>
          </a:p>
          <a:p>
            <a:pPr>
              <a:buNone/>
            </a:pPr>
            <a:r>
              <a:rPr lang="ru-RU" sz="4000" b="1" dirty="0" smtClean="0"/>
              <a:t>2. По способу заражения;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4000" b="1" dirty="0" smtClean="0"/>
              <a:t>3. По степени воздействия;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4000" b="1" dirty="0" smtClean="0"/>
              <a:t>4. По особенностям алгоритма.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зависимости от среды обитания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000100" y="1785926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СЕТЕВЫЕ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0100" y="3929066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ЗАГРУЗОЧНЫЕ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3929066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ФАЙЛОВО ЗАГРУЗОЧНЫЕ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1785926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ФАЙЛОВЫЕ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endCxn id="5" idx="7"/>
          </p:cNvCxnSpPr>
          <p:nvPr/>
        </p:nvCxnSpPr>
        <p:spPr>
          <a:xfrm rot="5400000">
            <a:off x="3522841" y="1038365"/>
            <a:ext cx="1015979" cy="9394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1"/>
          </p:cNvCxnSpPr>
          <p:nvPr/>
        </p:nvCxnSpPr>
        <p:spPr>
          <a:xfrm rot="16200000" flipH="1">
            <a:off x="4390867" y="1109803"/>
            <a:ext cx="1015979" cy="796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500298" y="2357430"/>
            <a:ext cx="3357586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107521" y="2464587"/>
            <a:ext cx="3286148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2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2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2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2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2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2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6" grpId="1" animBg="1"/>
      <p:bldP spid="7" grpId="1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СПОСОБУ ЗАРАЖЕНИЯ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71472" y="2000240"/>
            <a:ext cx="3643338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РЕЗИДЕНТНЫЕ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28" y="2000240"/>
            <a:ext cx="3571900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НЕРЕЗИДЕНТНЫЕ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786050" y="1071546"/>
            <a:ext cx="1500198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14876" y="1071546"/>
            <a:ext cx="1285884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2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СТЕПЕНИ ВОЗДЕЙСТВИЯ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642910" y="1857364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НЕОПАСНЫЕ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678" y="3357562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ОПАСНЫЕ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4929198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ОЧЕНЬ ОПАСНЫЕ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286116" y="1142984"/>
            <a:ext cx="2214578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214810" y="2071678"/>
            <a:ext cx="221457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79156" y="1964521"/>
            <a:ext cx="3786217" cy="21431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4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особенностям алгоритма 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00034" y="1571612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ПРОСТЕЙШИЕ ПАРАЗИТЫ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71802" y="3143248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ВИРУСЫ НЕВИДИМКИ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4714884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ВИРУСЫ МУТАНТЫ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8" y="4714884"/>
            <a:ext cx="3000396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ТРОЯНСКИЕ ПРОГРАММЫ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5008" y="1571612"/>
            <a:ext cx="3143272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ВИРУСЫ РЕПЛИКАТОРЫ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6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60"/>
                            </p:stCondLst>
                            <p:childTnLst>
                              <p:par>
                                <p:cTn id="2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6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2" animBg="1"/>
      <p:bldP spid="5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131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ИНФОРМАЦИОННАЯ                     БЕЗОПАСНОСТЬ</vt:lpstr>
      <vt:lpstr>Основные направления информационной безопасности:  </vt:lpstr>
      <vt:lpstr>ОРГАНИЗАЦИОННЫЕ МЕРЫ</vt:lpstr>
      <vt:lpstr>Виды антивирусных программ</vt:lpstr>
      <vt:lpstr>ВИРУСЫ ДЕЛЯТСЯ:</vt:lpstr>
      <vt:lpstr>В зависимости от среды обитания</vt:lpstr>
      <vt:lpstr>ПО СПОСОБУ ЗАРАЖЕНИЯ</vt:lpstr>
      <vt:lpstr>ПО СТЕПЕНИ ВОЗДЕЙСТВИЯ</vt:lpstr>
      <vt:lpstr>По особенностям алгоритма </vt:lpstr>
      <vt:lpstr>НЕЖЕЛАТЕЛЬНАЯ КОРРЕСПОНДЕНЦИЯ</vt:lpstr>
      <vt:lpstr>ПЕРСОНАЛЬНЫЕ СЕТЕВЫЕ ФИЛЬТРЫ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2013-02-07T10:14:16Z</dcterms:created>
  <dcterms:modified xsi:type="dcterms:W3CDTF">2013-02-07T13:06:57Z</dcterms:modified>
</cp:coreProperties>
</file>