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8" r:id="rId2"/>
    <p:sldId id="305" r:id="rId3"/>
    <p:sldId id="286" r:id="rId4"/>
    <p:sldId id="292" r:id="rId5"/>
    <p:sldId id="281" r:id="rId6"/>
    <p:sldId id="310" r:id="rId7"/>
    <p:sldId id="311" r:id="rId8"/>
    <p:sldId id="294" r:id="rId9"/>
    <p:sldId id="315" r:id="rId10"/>
    <p:sldId id="312" r:id="rId11"/>
    <p:sldId id="302" r:id="rId12"/>
    <p:sldId id="314" r:id="rId13"/>
    <p:sldId id="31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Вечер автомобилистов изобретателей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11560" y="38610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>
                <a:solidFill>
                  <a:schemeClr val="tx1"/>
                </a:solidFill>
              </a:rPr>
              <a:t>29 января – день изобретения автомобиля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3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Альтернативные виды двигателей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43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0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7801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4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«Формула 1 </a:t>
            </a:r>
            <a:r>
              <a:rPr lang="ru-RU" dirty="0" err="1" smtClean="0">
                <a:solidFill>
                  <a:schemeClr val="tx1"/>
                </a:solidFill>
              </a:rPr>
              <a:t>Хову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Аксынская</a:t>
            </a:r>
            <a:r>
              <a:rPr lang="ru-RU" dirty="0" smtClean="0">
                <a:solidFill>
                  <a:schemeClr val="tx1"/>
                </a:solidFill>
              </a:rPr>
              <a:t> СОШ»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5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656784" cy="188922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Защита своего изобретения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(сбор подписей  в поддержку вашего изобретения)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5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3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1412776"/>
            <a:ext cx="3352800" cy="40736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1888 года Берта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сыновьями 15 и 13 лет без ведома Карла, совершила на нём поездку  в соседний город на расстояние 106 км.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automotivehistory.ru/images/stories/auto/people/benz/2010_01_29_10_06_50_04.jpg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672408" cy="5415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2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поездки приходилось неоднократно покупать бензин, который продавался в аптеках, как чистящее средство, заменять стершиеся накладки тормоза у шорника. Несколько раз толкали автомобиль в подъем. По дороге люди сбегались толпами, чтобы поглазеть на такое чудо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дальнем автопробеге узнала вся Германия. А пресса обратила серьезное внимание не только на путешествие, но и на сам автомобиль Карла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этого времени и начался его путь к славе и успеху.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5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728792" cy="40058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Наш мир невозможно </a:t>
            </a:r>
            <a:r>
              <a:rPr lang="ru-RU" sz="2400" dirty="0" smtClean="0">
                <a:solidFill>
                  <a:schemeClr val="tx1"/>
                </a:solidFill>
              </a:rPr>
              <a:t>представить без автомобилей. Сейчас </a:t>
            </a:r>
            <a:r>
              <a:rPr lang="ru-RU" sz="2400" dirty="0">
                <a:solidFill>
                  <a:schemeClr val="tx1"/>
                </a:solidFill>
              </a:rPr>
              <a:t>миллионы людей имеют автомобили, а некоторые по два и даже больше. Если раньше автомобиль был в диковинку, являлся роскошью, то нынче иметь автомобиль это уже в порядке вещей. </a:t>
            </a:r>
          </a:p>
        </p:txBody>
      </p:sp>
    </p:spTree>
    <p:extLst>
      <p:ext uri="{BB962C8B-B14F-4D97-AF65-F5344CB8AC3E}">
        <p14:creationId xmlns:p14="http://schemas.microsoft.com/office/powerpoint/2010/main" val="22448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Вопросы - ответы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 этап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Отгадай марку автомобиля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365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6461" cy="621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1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17160" cy="608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196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Вечер автомобилистов изобретателей</vt:lpstr>
      <vt:lpstr>Презентация PowerPoint</vt:lpstr>
      <vt:lpstr>Презентация PowerPoint</vt:lpstr>
      <vt:lpstr>Презентация PowerPoint</vt:lpstr>
      <vt:lpstr>Наш мир невозможно представить без автомобилей. Сейчас миллионы людей имеют автомобили, а некоторые по два и даже больше. Если раньше автомобиль был в диковинку, являлся роскошью, то нынче иметь автомобиль это уже в порядке вещей. </vt:lpstr>
      <vt:lpstr>1 этап</vt:lpstr>
      <vt:lpstr>2 этап </vt:lpstr>
      <vt:lpstr>Презентация PowerPoint</vt:lpstr>
      <vt:lpstr>Презентация PowerPoint</vt:lpstr>
      <vt:lpstr>3 этап</vt:lpstr>
      <vt:lpstr>Презентация PowerPoint</vt:lpstr>
      <vt:lpstr>4 этап</vt:lpstr>
      <vt:lpstr>5 этап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автомобилестроения</dc:title>
  <dc:creator>Физика</dc:creator>
  <cp:lastModifiedBy>Физика</cp:lastModifiedBy>
  <cp:revision>44</cp:revision>
  <dcterms:created xsi:type="dcterms:W3CDTF">2014-02-13T02:08:38Z</dcterms:created>
  <dcterms:modified xsi:type="dcterms:W3CDTF">2015-02-24T12:08:38Z</dcterms:modified>
</cp:coreProperties>
</file>