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2" r:id="rId6"/>
    <p:sldId id="263" r:id="rId7"/>
    <p:sldId id="266" r:id="rId8"/>
    <p:sldId id="267" r:id="rId9"/>
    <p:sldId id="264" r:id="rId10"/>
    <p:sldId id="265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64437-75BB-495C-A81C-800F7023975E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0626B-9271-4FD2-AE9D-971CB7617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5D92-47A9-468F-8BE9-5872E9666A6A}" type="datetime1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AD54-2159-4F7C-B3BD-B0CE9393ED72}" type="datetime1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90CF-9741-4EAD-9848-1EFE886245CD}" type="datetime1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4585-2401-4008-ADAA-D4F103A029BE}" type="datetime1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8B83-E039-47A4-A9AA-82584806667E}" type="datetime1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E258-4ECE-4F74-AC4E-508821AFC121}" type="datetime1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21B6-193E-4F9F-8A29-799FED8AF2CD}" type="datetime1">
              <a:rPr lang="ru-RU" smtClean="0"/>
              <a:pPr/>
              <a:t>27.09.2014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C887-5354-4F4C-8555-AA6F5928AE55}" type="datetime1">
              <a:rPr lang="ru-RU" smtClean="0"/>
              <a:pPr/>
              <a:t>27.09.2014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36AA-996F-4EA4-994D-A172497E2ED3}" type="datetime1">
              <a:rPr lang="ru-RU" smtClean="0"/>
              <a:pPr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18D6-B979-41A7-9FAD-F84C0E5C1B04}" type="datetime1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6F97-D3B5-48BC-9EC3-30C00BCB25B2}" type="datetime1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F464C-2E81-4E1E-B0DB-22CA0C03F518}" type="datetime1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jpeg"/><Relationship Id="rId7" Type="http://schemas.openxmlformats.org/officeDocument/2006/relationships/slide" Target="slide10.xml"/><Relationship Id="rId12" Type="http://schemas.openxmlformats.org/officeDocument/2006/relationships/image" Target="../media/image1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slide" Target="slide4.xml"/><Relationship Id="rId5" Type="http://schemas.openxmlformats.org/officeDocument/2006/relationships/image" Target="../media/image12.jpeg"/><Relationship Id="rId10" Type="http://schemas.openxmlformats.org/officeDocument/2006/relationships/image" Target="../media/image15.jpeg"/><Relationship Id="rId4" Type="http://schemas.openxmlformats.org/officeDocument/2006/relationships/slide" Target="slide5.xml"/><Relationship Id="rId9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фото урок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57444"/>
            <a:ext cx="7715303" cy="58346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857232"/>
            <a:ext cx="633192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Восточная и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Северо-Восточная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Россия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b="1" smtClean="0">
                <a:solidFill>
                  <a:schemeClr val="tx1"/>
                </a:solidFill>
              </a:rPr>
              <a:pPr/>
              <a:t>1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Admin\Рабочий стол\урок\Рисунок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476" y="571480"/>
            <a:ext cx="7739614" cy="5805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783327" y="285728"/>
            <a:ext cx="7493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р.Енисей в Красноярске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b="1" smtClean="0">
                <a:solidFill>
                  <a:schemeClr val="tx1"/>
                </a:solidFill>
              </a:rPr>
              <a:pPr/>
              <a:t>10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54"/>
          <p:cNvSpPr>
            <a:spLocks noChangeArrowheads="1" noChangeShapeType="1" noTextEdit="1"/>
          </p:cNvSpPr>
          <p:nvPr/>
        </p:nvSpPr>
        <p:spPr bwMode="auto">
          <a:xfrm>
            <a:off x="2217738" y="211138"/>
            <a:ext cx="4456112" cy="908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60000"/>
                    </a:gs>
                    <a:gs pos="5000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Ландшафты </a:t>
            </a:r>
          </a:p>
        </p:txBody>
      </p:sp>
      <p:pic>
        <p:nvPicPr>
          <p:cNvPr id="8" name="i-main-pic" descr="Картинка 7 из 321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7863" y="1643063"/>
            <a:ext cx="2686050" cy="1928812"/>
          </a:xfrm>
          <a:prstGeom prst="rect">
            <a:avLst/>
          </a:prstGeom>
          <a:noFill/>
          <a:ln w="9525">
            <a:solidFill>
              <a:srgbClr val="EBF1DE"/>
            </a:solidFill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9" name="i-main-pic" descr="Картинка 39 из 147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8" y="1652588"/>
            <a:ext cx="2643187" cy="1928812"/>
          </a:xfrm>
          <a:prstGeom prst="rect">
            <a:avLst/>
          </a:prstGeom>
          <a:noFill/>
          <a:ln w="9525">
            <a:solidFill>
              <a:srgbClr val="EBF1DE"/>
            </a:solidFill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0" name="i-main-pic" descr="Картинка 43 из 9460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6713" y="3902075"/>
            <a:ext cx="2643187" cy="1928813"/>
          </a:xfrm>
          <a:prstGeom prst="rect">
            <a:avLst/>
          </a:prstGeom>
          <a:noFill/>
          <a:ln w="9525">
            <a:solidFill>
              <a:srgbClr val="EBF1DE"/>
            </a:solidFill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1" name="i-main-pic" descr="Картинка 8 из 235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49613" y="3902075"/>
            <a:ext cx="2679700" cy="1928813"/>
          </a:xfrm>
          <a:prstGeom prst="rect">
            <a:avLst/>
          </a:prstGeom>
          <a:noFill/>
          <a:ln w="9525">
            <a:solidFill>
              <a:srgbClr val="EBF1DE"/>
            </a:solidFill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2" name="i-main-pic" descr="Картинка 1 из 235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3150" y="3902075"/>
            <a:ext cx="2636838" cy="1928813"/>
          </a:xfrm>
          <a:prstGeom prst="rect">
            <a:avLst/>
          </a:prstGeom>
          <a:noFill/>
          <a:ln w="9525">
            <a:solidFill>
              <a:srgbClr val="EBF1DE"/>
            </a:solidFill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3" name="i-main-pic" descr="Картинка 28 из 755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43625" y="1644650"/>
            <a:ext cx="2643188" cy="1928813"/>
          </a:xfrm>
          <a:prstGeom prst="rect">
            <a:avLst/>
          </a:prstGeom>
          <a:noFill/>
          <a:ln w="9525">
            <a:solidFill>
              <a:srgbClr val="EBF1DE"/>
            </a:solidFill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b="1" smtClean="0">
                <a:solidFill>
                  <a:schemeClr val="tx1"/>
                </a:solidFill>
              </a:rPr>
              <a:pPr/>
              <a:t>11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то урок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293" y="714355"/>
            <a:ext cx="8324673" cy="5314907"/>
          </a:xfrm>
          <a:prstGeom prst="rect">
            <a:avLst/>
          </a:prstGeom>
          <a:noFill/>
        </p:spPr>
      </p:pic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4214809" y="2857496"/>
            <a:ext cx="16430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Средняя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(Восточная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Сибирь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6143637" y="2143116"/>
            <a:ext cx="150019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Северо-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Восточная 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Сибирь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b="1" smtClean="0">
                <a:solidFill>
                  <a:schemeClr val="tx1"/>
                </a:solidFill>
              </a:rPr>
              <a:pPr/>
              <a:t>2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фото урок\Рисунок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60877"/>
            <a:ext cx="6572296" cy="639869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14546" y="1428736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м.Челюскин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b="1" smtClean="0">
                <a:solidFill>
                  <a:schemeClr val="tx1"/>
                </a:solidFill>
              </a:rPr>
              <a:pPr/>
              <a:t>3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фото урок\Рисунок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571480"/>
            <a:ext cx="7313812" cy="540405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1605" y="285728"/>
            <a:ext cx="62865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Полуостров Таймыр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b="1" smtClean="0">
                <a:solidFill>
                  <a:schemeClr val="tx1"/>
                </a:solidFill>
              </a:rPr>
              <a:pPr/>
              <a:t>4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фото урок\Рисунок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85794"/>
            <a:ext cx="7950372" cy="527136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1604" y="285728"/>
            <a:ext cx="63373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Полуостров Таймыр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b="1" smtClean="0">
                <a:solidFill>
                  <a:schemeClr val="tx1"/>
                </a:solidFill>
              </a:rPr>
              <a:pPr/>
              <a:t>5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Admin\Рабочий стол\урок\мыс челюскина таймы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099" y="1000108"/>
            <a:ext cx="7749207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386089" y="285728"/>
            <a:ext cx="4708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мыс Челюскин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b="1" smtClean="0">
                <a:solidFill>
                  <a:schemeClr val="tx1"/>
                </a:solidFill>
              </a:rPr>
              <a:pPr/>
              <a:t>6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Documents and Settings\Admin\Рабочий стол\фото урок\Рисунок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425" y="857232"/>
            <a:ext cx="7574243" cy="507209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06642" y="285728"/>
            <a:ext cx="2446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р. Лена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b="1" smtClean="0">
                <a:solidFill>
                  <a:schemeClr val="tx1"/>
                </a:solidFill>
              </a:rPr>
              <a:pPr/>
              <a:t>7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урок\lena-12-700x4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820" y="642918"/>
            <a:ext cx="7832360" cy="557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306642" y="285728"/>
            <a:ext cx="2446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р. Лена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b="1" smtClean="0">
                <a:solidFill>
                  <a:schemeClr val="tx1"/>
                </a:solidFill>
              </a:rPr>
              <a:pPr/>
              <a:t>8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Admin\Рабочий стол\урок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8096308" cy="6072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071802" y="285728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р.Енисей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b="1" smtClean="0">
                <a:solidFill>
                  <a:schemeClr val="tx1"/>
                </a:solidFill>
              </a:rPr>
              <a:pPr/>
              <a:t>9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44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</cp:revision>
  <dcterms:modified xsi:type="dcterms:W3CDTF">2014-09-26T20:27:04Z</dcterms:modified>
</cp:coreProperties>
</file>