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7" r:id="rId4"/>
    <p:sldId id="289" r:id="rId5"/>
    <p:sldId id="290" r:id="rId6"/>
    <p:sldId id="291" r:id="rId7"/>
    <p:sldId id="276" r:id="rId8"/>
    <p:sldId id="280" r:id="rId9"/>
    <p:sldId id="28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EC16E6-6B86-43CD-8B39-0D65EC474AF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0E7535-3E27-48E7-8409-378698A6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29642" cy="5214974"/>
          </a:xfrm>
        </p:spPr>
        <p:txBody>
          <a:bodyPr/>
          <a:lstStyle/>
          <a:p>
            <a:r>
              <a:rPr lang="ru-RU" sz="4400" dirty="0" smtClean="0"/>
              <a:t>Свадебный обряд</a:t>
            </a:r>
            <a:endParaRPr lang="ru-RU" sz="4400" dirty="0"/>
          </a:p>
        </p:txBody>
      </p:sp>
      <p:pic>
        <p:nvPicPr>
          <p:cNvPr id="4" name="Рисунок 3" descr="http://kazakidona.ru/sites/default/files/%201_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7863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Свадьба - сложный и длительный обряд, со своими строгими правилами. В старин у свадьба никогда не была показом материального богатства родителей жениха и невесты. Прежде всего, она была государственным, духовным и нравственным актом, важным событием в жизни станицы. Строго соблюдался запрет устраивать свадьбы в посты. Самым предпочтительным временем года для свадеб считались осень и зима, когда не было полевых работ и, к тому же, это время хозяйственного достатка после уборки урожая. Благоприятным для брака считался возраст 18-20 лет. В процедуру заключения браков могла вмешаться община и войсковая администрация. Так, например, не разрешалось выдавать девушек в другие станицы, если в своей было много холостяков и вдовцов. Но даже в пределах станицы молодые люди были лишены права выбора. Решающее слово в выборе жениха и невесты оставалось за родителями. Сваты могли явиться без жениха, только с его шапкой, поэтому девушка вплоть до свадьбы не видела своего суженого.</a:t>
            </a:r>
          </a:p>
          <a:p>
            <a:r>
              <a:rPr lang="ru-RU" dirty="0" smtClean="0"/>
              <a:t>«В развитии свадьбы выделяется несколько периодов: </a:t>
            </a:r>
            <a:r>
              <a:rPr lang="ru-RU" dirty="0" err="1" smtClean="0"/>
              <a:t>досвадебный</a:t>
            </a:r>
            <a:r>
              <a:rPr lang="ru-RU" dirty="0" smtClean="0"/>
              <a:t>, который включал в себя сватовство, рукобитие, своды, вечеринки в доме невесты и жениха; свадьбу и послесвадебный ритуал». В конце свадьбы главная роль отводилась родителям жениха: их катали по станице в корыте, запирали на горище, откуда им приходилось откупаться при помощи «четвертинки». Доставалось и гостям: у них «крали» кур, ночью замазывали известью окна. «Но во всем этом, не было ничего оскорбительного, бессмысленного, не направленного на будущее благо человека и общества. Старинные ритуалы намечали и закрепляли новые связи, налагали на людей социальные обязанности. Глубоким смыслом были наполнены не только действия, но и слова, предметы, одежда, напевы песен».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Свадьба - это обрядовое оформление брака, которому казаки придавали большое значение. В разное время они у казаков проводились по-разному. в более ранний период они проходили упрощенным порядком. Более </a:t>
            </a:r>
            <a:r>
              <a:rPr lang="ru-RU" sz="2800" dirty="0" err="1" smtClean="0"/>
              <a:t>З-х</a:t>
            </a:r>
            <a:r>
              <a:rPr lang="ru-RU" sz="2800" dirty="0" smtClean="0"/>
              <a:t> веков назад свадебное действо, как правило, шло на майдане в Кругу. Казак полой верхней одежды прикрывал женщину, а затем во всеуслышание по одному произносили: - “Ты, </a:t>
            </a:r>
            <a:r>
              <a:rPr lang="ru-RU" sz="2800" dirty="0" err="1" smtClean="0"/>
              <a:t>Федосья</a:t>
            </a:r>
            <a:r>
              <a:rPr lang="ru-RU" sz="2800" dirty="0" smtClean="0"/>
              <a:t> будь мне </a:t>
            </a:r>
            <a:r>
              <a:rPr lang="ru-RU" sz="2800" dirty="0" err="1" smtClean="0"/>
              <a:t>жана</a:t>
            </a:r>
            <a:r>
              <a:rPr lang="ru-RU" sz="2800" dirty="0" smtClean="0"/>
              <a:t>”, “Ты Иван Семенович, будь мне муж”. После чего они становились молодоженами и принимали поздравления от атамана и казаков.</a:t>
            </a:r>
            <a:endParaRPr lang="ru-RU" sz="4000" dirty="0" smtClean="0"/>
          </a:p>
          <a:p>
            <a:r>
              <a:rPr lang="ru-RU" sz="2800" dirty="0" smtClean="0"/>
              <a:t>Казачья свадьба приобрела стройное целое в начале ХIХ века и состояла из нескольких отдельных частей: смотрины или сватовство, пропой, посиделки, вечеринка, свадьба (выкуп косы, венчание, у невест, у жениха).</a:t>
            </a:r>
            <a:endParaRPr lang="ru-RU" sz="4000" dirty="0" smtClean="0"/>
          </a:p>
          <a:p>
            <a:r>
              <a:rPr lang="ru-RU" sz="2800" dirty="0" smtClean="0"/>
              <a:t>Свадьбы проводились, как правило, после уборки урожая ( после Покрова Пресвятой </a:t>
            </a:r>
            <a:r>
              <a:rPr lang="ru-RU" sz="2800" dirty="0" err="1" smtClean="0"/>
              <a:t>Богородицьг</a:t>
            </a:r>
            <a:r>
              <a:rPr lang="ru-RU" sz="2800" dirty="0" smtClean="0"/>
              <a:t> 14 октября н.ст. или Пасхальных праздников — на Красную Горку).</a:t>
            </a:r>
            <a:endParaRPr lang="ru-RU" sz="4000" dirty="0" smtClean="0"/>
          </a:p>
          <a:p>
            <a:pPr lvl="1"/>
            <a:endParaRPr lang="ru-RU" dirty="0"/>
          </a:p>
        </p:txBody>
      </p:sp>
      <p:pic>
        <p:nvPicPr>
          <p:cNvPr id="3073" name="Рисунок 2" descr="http://www.atamani.ru/sites/default/files/images/%D1%81%D0%B2%D0%B2%D0%B0%D0%B4%D1%8C%D0%B1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9582150"/>
            <a:ext cx="5286380" cy="3522051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320659"/>
            <a:ext cx="184731" cy="369332"/>
          </a:xfrm>
          <a:prstGeom prst="rect">
            <a:avLst/>
          </a:prstGeom>
          <a:solidFill>
            <a:srgbClr val="6FB9E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582150"/>
            <a:ext cx="9144000" cy="0"/>
          </a:xfrm>
          <a:prstGeom prst="rect">
            <a:avLst/>
          </a:prstGeom>
          <a:solidFill>
            <a:srgbClr val="6FB9E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Еще 100-200 лет назад свадьба была настоящим событием для всей станицы, вобравшим вековые устои дедов и прадедов. Начиная со второй половины XVIII века, обряд бракосочетания включал несколько циклов: сватовство, посиделки, вечеринку, венчание, повивание невесты и хождение с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журавлем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субботу казаки свадеб не играли. Считалось, что это сулит тяжелую жизнь. В день свадьбы невеста просыпалась раньше всех, будила подруг и причитала о своей горькой судьбе. Потом девушки несли жениху подарок невесты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свадебную рубаху. Важно было застать его в постели и надеть на него дар непременно с застегнутыми пуговицами, чтобы дольше мучить жениха и получить хороший выкуп. Как правило, откупался жених от подружек цветами, конфетами, духами и помадой. Помимо этого, девушки получали свадебное платье, туфли и спешили в дом наряжать невесту. Кудри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основной элемент при чески. Делали их так: брали большой толстый гвоздь, накаляли его на жару, натирали о кусок и накручивали на него волосы. Завитки укладывали в несколько рядов вокруг лба и закрепляли сверху венком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этот символ девичьей чистоты хранился всю жизнь. Казачки, повторно вступавшие в брак, не надевали венок и фату. Платье невесты могло быть белым, голубым или нежно-розовым. В свадебном наряде казачки обязательно присутствовал белый искусственный цветок, который прикалывали к платью, такой же цветок был на костюме жениха. Чтобы уберечь невесту от дурного глаза, в подол ее платья закалывали крест-накрест с четырех сторон иголки без ушек из непочатой пачки, иногда за пазуху с той же целью клали кусочки ладана. В качестве украшений служили кольца, серьги, бусы. Наряд жениха включал в себя военный казачий костюм, дополненный поясом с кинжалом, сапогами со скрипом и шапкой-кубанкой. С наступлением утра обращали внимание на погоду: ясная и солнечная сулила молодым счастливую супружескую жизнь, ненастная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тоскливую и унылую. Главным распорядителем всей свадебной церемонии был дружко, которого выбирали накануне свадьбы из числа родственников жениха. Это был расторопный, работящий, женатый мужчина средних лет, знающий порядок ведения свадьбы, казачьи традиции и обычаи, управлять свадебным пиром, острый на язык, балагур и весельчак. Символом его неограниченной власти на свадьбе была разукрашенная палка длиной полтора- два метра. Не менее важным персонажем была старшая свашка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только замужняя женщина, имеющая детей, бойкая на язык. Ее безошибочно можно было узнать по огромному бумажному цветку на голове. Она так же, как и дружко, была перевязана крест на крест отрезами или платками, полотенцами. С приближением времени, условленного для встречи с невестой, жених получал благословение родителей. Сняв икону с божницы, отец расстилал перед сыном шубу наизнанку, шерстью вверх, чтобы сын был богатый и счастливый с молодой женой, да чтоб в хозяйстве было так же густо, как шерсти в овчине. К невесте ехали большой шумной компанией.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000" dirty="0" smtClean="0"/>
              <a:t>Еще 100-200 лет назад свадьба была настоящим событием для всей станицы, вобравшим вековые устои дедов и прадедов. Начиная со второй половины XVIII века, обряд бракосочетания включал несколько циклов: сватовство, посиделки, вечеринку, венчание, </a:t>
            </a:r>
            <a:r>
              <a:rPr lang="ru-RU" sz="6000" dirty="0" err="1" smtClean="0"/>
              <a:t>повивание</a:t>
            </a:r>
            <a:r>
              <a:rPr lang="ru-RU" sz="6000" dirty="0" smtClean="0"/>
              <a:t> невесты и хождение с «журавлем». В субботу казаки свадеб не играли. Считалось, что это сулит тяжелую жизнь. В день свадьбы невеста просыпалась раньше всех, будила подруг и причитала о своей горькой судьбе. Потом девушки несли жениху подарок невесты — свадебную рубаху. Важно было застать его в постели и надеть на него дар непременно с застегнутыми пуговицами, чтобы дольше мучить жениха и получить хороший выкуп. Как правило, откупался жених от подружек цветами, конфетами, духами и помадой. Помимо этого, девушки получали свадебное платье, туфли и спешили в дом наряжать невесту. Кудри — основной элемент при чески. Делали их так: брали большой толстый гвоздь, накаляли его на жару, натирали о кусок и накручивали на него волосы. Завитки укладывали в несколько рядов вокруг лба и закрепляли сверху венком — этот символ девичьей чистоты хранился всю жизнь. Казачки, повторно вступавшие в брак, не надевали венок и фату. Платье невесты могло быть белым, голубым или нежно-розовым. В свадебном наряде казачки обязательно присутствовал белый искусственный цветок, который прикалывали к платью, такой же цветок был на костюме жениха. Чтобы уберечь невесту от дурного глаза, в подол ее платья закалывали крест-накрест с четырех сторон иголки без ушек из непочатой пачки, иногда за пазуху с той же целью клали кусочки ладана. В качестве украшений служили кольца, серьги, бусы. Наряд жениха включал в себя военный казачий костюм, дополненный поясом с кинжалом, сапогами со скрипом и шапкой-кубанкой. С наступлением утра обращали внимание на погоду: ясная и солнечная сулила молодым счастливую супружескую жизнь, ненастная — тоскливую и унылую. Главным распорядителем всей свадебной церемонии был </a:t>
            </a:r>
            <a:r>
              <a:rPr lang="ru-RU" sz="6000" dirty="0" err="1" smtClean="0"/>
              <a:t>дружко</a:t>
            </a:r>
            <a:r>
              <a:rPr lang="ru-RU" sz="6000" dirty="0" smtClean="0"/>
              <a:t>, которого выбирали накануне свадьбы из числа родственников жениха. 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pPr lvl="0">
              <a:buNone/>
            </a:pPr>
            <a:endParaRPr lang="ru-RU" dirty="0" smtClean="0"/>
          </a:p>
          <a:p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Это был расторопный, работящий, женатый мужчина средних лет, знающий порядок ведения свадьбы, казачьи традиции и обычаи, управлять свадебным пиром, острый на язык, балагур и весельчак. Символом его неограниченной власти на свадьбе была разукрашенная палка длиной полтора- два метра. Не менее важным персонажем была старшая </a:t>
            </a:r>
            <a:r>
              <a:rPr lang="ru-RU" sz="2400" dirty="0" err="1" smtClean="0"/>
              <a:t>свашка</a:t>
            </a:r>
            <a:r>
              <a:rPr lang="ru-RU" sz="2400" dirty="0" smtClean="0"/>
              <a:t> — только замужняя женщина, имеющая детей, бойкая на язык. Ее безошибочно можно было узнать по огромному бумажному цветку на голове. Она так же, как и </a:t>
            </a:r>
            <a:r>
              <a:rPr lang="ru-RU" sz="2400" dirty="0" err="1" smtClean="0"/>
              <a:t>дружко</a:t>
            </a:r>
            <a:r>
              <a:rPr lang="ru-RU" sz="2400" dirty="0" smtClean="0"/>
              <a:t>, была перевязана крест на крест отрезами или платками, полотенцами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. С приближением времени, условленного для встречи с невестой, жених получал благословение родителей. Сняв икону с божницы, отец расстилал перед сыном шубу наизнанку, шерстью вверх, чтобы сын был богатый и счастливый с молодой женой, да чтоб в хозяйстве было так же густо, как шерсти в овчине. К невесте ехали большой шумной компанией.</a:t>
            </a:r>
          </a:p>
          <a:p>
            <a:pPr lvl="0"/>
            <a:r>
              <a:rPr lang="ru-RU" sz="2800" dirty="0" smtClean="0"/>
              <a:t>Одним из самых ярких и праздничных обрядов на Кубани был свадебный обряд. Свадьбы праздновали, как правило, осенью, после уборки урожая, когда казаки освобождались после полевых работ. Невесту и жениха, как правило, выбирали родители. Обряду сватовства предшествовали смотрины невесты. Жених отправлялся в дом к родителям невесты с одним или двумя старшими родственниками.</a:t>
            </a:r>
          </a:p>
          <a:p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картинки\казаки\июль-ноябрь 2013 г 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картинки\казаки\июль-ноябрь 2013 г 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картинки\казаки\июль-ноябрь 2013 г 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1529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Свадебный обряд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19</cp:revision>
  <dcterms:created xsi:type="dcterms:W3CDTF">2014-04-10T15:01:22Z</dcterms:created>
  <dcterms:modified xsi:type="dcterms:W3CDTF">2014-09-27T15:19:17Z</dcterms:modified>
</cp:coreProperties>
</file>