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7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394C-AD62-49C5-8450-52299E381280}" type="datetimeFigureOut">
              <a:rPr lang="ru-RU" smtClean="0"/>
              <a:pPr/>
              <a:t>27.09.2014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9D1A-3E0C-4130-A0D1-4DA905C7138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394C-AD62-49C5-8450-52299E381280}" type="datetimeFigureOut">
              <a:rPr lang="ru-RU" smtClean="0"/>
              <a:pPr/>
              <a:t>27.09.2014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9D1A-3E0C-4130-A0D1-4DA905C71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394C-AD62-49C5-8450-52299E381280}" type="datetimeFigureOut">
              <a:rPr lang="ru-RU" smtClean="0"/>
              <a:pPr/>
              <a:t>27.09.2014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9D1A-3E0C-4130-A0D1-4DA905C71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394C-AD62-49C5-8450-52299E381280}" type="datetimeFigureOut">
              <a:rPr lang="ru-RU" smtClean="0"/>
              <a:pPr/>
              <a:t>27.09.2014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9D1A-3E0C-4130-A0D1-4DA905C7138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394C-AD62-49C5-8450-52299E381280}" type="datetimeFigureOut">
              <a:rPr lang="ru-RU" smtClean="0"/>
              <a:pPr/>
              <a:t>27.09.2014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9D1A-3E0C-4130-A0D1-4DA905C71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394C-AD62-49C5-8450-52299E381280}" type="datetimeFigureOut">
              <a:rPr lang="ru-RU" smtClean="0"/>
              <a:pPr/>
              <a:t>27.09.2014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9D1A-3E0C-4130-A0D1-4DA905C7138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394C-AD62-49C5-8450-52299E381280}" type="datetimeFigureOut">
              <a:rPr lang="ru-RU" smtClean="0"/>
              <a:pPr/>
              <a:t>27.09.2014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9D1A-3E0C-4130-A0D1-4DA905C7138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394C-AD62-49C5-8450-52299E381280}" type="datetimeFigureOut">
              <a:rPr lang="ru-RU" smtClean="0"/>
              <a:pPr/>
              <a:t>27.09.2014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9D1A-3E0C-4130-A0D1-4DA905C71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394C-AD62-49C5-8450-52299E381280}" type="datetimeFigureOut">
              <a:rPr lang="ru-RU" smtClean="0"/>
              <a:pPr/>
              <a:t>27.09.2014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9D1A-3E0C-4130-A0D1-4DA905C71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394C-AD62-49C5-8450-52299E381280}" type="datetimeFigureOut">
              <a:rPr lang="ru-RU" smtClean="0"/>
              <a:pPr/>
              <a:t>27.09.2014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9D1A-3E0C-4130-A0D1-4DA905C71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A394C-AD62-49C5-8450-52299E381280}" type="datetimeFigureOut">
              <a:rPr lang="ru-RU" smtClean="0"/>
              <a:pPr/>
              <a:t>27.09.2014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09D1A-3E0C-4130-A0D1-4DA905C71381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3FA394C-AD62-49C5-8450-52299E381280}" type="datetimeFigureOut">
              <a:rPr lang="ru-RU" smtClean="0"/>
              <a:pPr/>
              <a:t>27.09.2014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D809D1A-3E0C-4130-A0D1-4DA905C71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3789040"/>
            <a:ext cx="6912767" cy="2001608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Что с тобой моя станица,</a:t>
            </a:r>
          </a:p>
          <a:p>
            <a:pPr algn="just"/>
            <a:r>
              <a:rPr lang="ru-RU" dirty="0" smtClean="0"/>
              <a:t>Где та белая мечеть?</a:t>
            </a:r>
          </a:p>
          <a:p>
            <a:pPr algn="just"/>
            <a:r>
              <a:rPr lang="ru-RU" dirty="0" smtClean="0"/>
              <a:t>Куда жизнь твоя стремиться?</a:t>
            </a:r>
          </a:p>
          <a:p>
            <a:pPr algn="just"/>
            <a:r>
              <a:rPr lang="ru-RU" dirty="0" smtClean="0"/>
              <a:t>Где была твоя твердь?</a:t>
            </a:r>
          </a:p>
          <a:p>
            <a:pPr algn="just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1597" y="1121011"/>
            <a:ext cx="7930883" cy="4232761"/>
          </a:xfrm>
        </p:spPr>
        <p:txBody>
          <a:bodyPr/>
          <a:lstStyle/>
          <a:p>
            <a:r>
              <a:rPr lang="ru-RU" sz="6600" dirty="0" smtClean="0"/>
              <a:t>Гордость моя – моя станица!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xmlns="" val="156860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95135" cy="2081168"/>
          </a:xfrm>
        </p:spPr>
        <p:txBody>
          <a:bodyPr/>
          <a:lstStyle/>
          <a:p>
            <a:r>
              <a:rPr lang="ru-RU" sz="1800" dirty="0" smtClean="0"/>
              <a:t>Происходит знакомство с растительностью пойменных лугов необходимостью их восстановления, охраны.</a:t>
            </a:r>
            <a:endParaRPr lang="ru-RU" sz="1800" dirty="0"/>
          </a:p>
        </p:txBody>
      </p:sp>
      <p:pic>
        <p:nvPicPr>
          <p:cNvPr id="6" name="Picture 2" descr="C:\Documents\DSC_3456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3185" y="731838"/>
            <a:ext cx="5240430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4010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4653136"/>
            <a:ext cx="6696744" cy="1728192"/>
          </a:xfrm>
        </p:spPr>
        <p:txBody>
          <a:bodyPr/>
          <a:lstStyle/>
          <a:p>
            <a:r>
              <a:rPr lang="ru-RU" sz="1800" dirty="0" smtClean="0"/>
              <a:t>Достопримечательностью и гордостью  </a:t>
            </a:r>
            <a:r>
              <a:rPr lang="ru-RU" sz="1800" dirty="0"/>
              <a:t>к</a:t>
            </a:r>
            <a:r>
              <a:rPr lang="ru-RU" sz="1800" dirty="0" smtClean="0"/>
              <a:t>аждого жителя станицы является  река Кубань. Это  одно из самых живописных мест окрестности.</a:t>
            </a:r>
            <a:endParaRPr lang="ru-RU" sz="1800" dirty="0"/>
          </a:p>
        </p:txBody>
      </p:sp>
      <p:pic>
        <p:nvPicPr>
          <p:cNvPr id="10242" name="Picture 2" descr="C:\Documents\DSC_327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3185" y="731838"/>
            <a:ext cx="5240430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0457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811159" cy="2297192"/>
          </a:xfrm>
        </p:spPr>
        <p:txBody>
          <a:bodyPr/>
          <a:lstStyle/>
          <a:p>
            <a:r>
              <a:rPr lang="ru-RU" sz="1800" dirty="0" smtClean="0"/>
              <a:t>15.02.2011года были  военные действия в день вывода войск из Афганистана. Трагически погибли 3 сотрудника  милиции: старший лейтенант  </a:t>
            </a:r>
            <a:r>
              <a:rPr lang="ru-RU" sz="1800" dirty="0" err="1" smtClean="0"/>
              <a:t>М.Луговской</a:t>
            </a:r>
            <a:r>
              <a:rPr lang="ru-RU" sz="1800" dirty="0" smtClean="0"/>
              <a:t>, старший лейтенант С. Арапов, прапорщик А, Черненко .ВЕЧНАЯ  ПАМЯТЬ.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237312" cy="312952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7994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Категория охраны означает степень важности сохранения генофонда данного вида. Занесен В Красную книгу, охраняется на территории заказников и памятников природы.</a:t>
            </a:r>
            <a:endParaRPr lang="ru-RU" sz="1800" dirty="0"/>
          </a:p>
        </p:txBody>
      </p:sp>
      <p:pic>
        <p:nvPicPr>
          <p:cNvPr id="11266" name="Picture 2" descr="C:\Documents\кек.jpe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6960" y="731838"/>
            <a:ext cx="4612880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9308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4365104"/>
            <a:ext cx="6984776" cy="2232248"/>
          </a:xfrm>
        </p:spPr>
        <p:txBody>
          <a:bodyPr/>
          <a:lstStyle/>
          <a:p>
            <a:r>
              <a:rPr lang="ru-RU" sz="1800" dirty="0" smtClean="0"/>
              <a:t>С севера на юг протянулись единым массивом сельскохозяйственные угодья СПК. Сельскохозяйственная деятельность значительно влияет и на химический состав почвы.</a:t>
            </a:r>
            <a:br>
              <a:rPr lang="ru-RU" sz="1800" dirty="0" smtClean="0"/>
            </a:br>
            <a:r>
              <a:rPr lang="ru-RU" sz="1800" dirty="0" smtClean="0"/>
              <a:t>Страдает наша кормилица  и от техники, используемой в совхозе.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8089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3645024"/>
            <a:ext cx="6667143" cy="2808312"/>
          </a:xfrm>
        </p:spPr>
        <p:txBody>
          <a:bodyPr/>
          <a:lstStyle/>
          <a:p>
            <a:r>
              <a:rPr lang="ru-RU" sz="1800" dirty="0" smtClean="0"/>
              <a:t>Выводы и предложения:</a:t>
            </a:r>
            <a:br>
              <a:rPr lang="ru-RU" sz="1800" dirty="0" smtClean="0"/>
            </a:br>
            <a:r>
              <a:rPr lang="ru-RU" sz="1800" dirty="0" smtClean="0"/>
              <a:t>интересны исследуемые объекты стоянок, они знакомят с историей, этносом, культурой, природой, раскопками, </a:t>
            </a:r>
            <a:r>
              <a:rPr lang="ru-RU" sz="1800" dirty="0" err="1" smtClean="0"/>
              <a:t>агроценозами</a:t>
            </a:r>
            <a:r>
              <a:rPr lang="ru-RU" sz="1800" dirty="0" smtClean="0"/>
              <a:t>, растениями и  животными нашей местности, занесёнными в Красную книгу, нуждающихся в охране;</a:t>
            </a:r>
            <a:br>
              <a:rPr lang="ru-RU" sz="1800" dirty="0" smtClean="0"/>
            </a:br>
            <a:r>
              <a:rPr lang="ru-RU" sz="1800" dirty="0" smtClean="0"/>
              <a:t>объекты интересны не только с точки познания, но являются местом экологического, нравственного воспитания, заботливого  к ней отношения.    </a:t>
            </a:r>
            <a:endParaRPr lang="ru-RU" sz="1800" dirty="0"/>
          </a:p>
        </p:txBody>
      </p:sp>
      <p:pic>
        <p:nvPicPr>
          <p:cNvPr id="12290" name="Picture 2" descr="C:\Documents\S700219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32656"/>
            <a:ext cx="5081101" cy="329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4623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548680"/>
            <a:ext cx="6400800" cy="347472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1800" dirty="0">
                <a:latin typeface="Arial" charset="0"/>
              </a:rPr>
              <a:t>1. Алексеев С.В. и др. Практикум по экологии М. ,1996</a:t>
            </a:r>
          </a:p>
          <a:p>
            <a:pPr>
              <a:defRPr/>
            </a:pPr>
            <a:r>
              <a:rPr lang="ru-RU" sz="1800" dirty="0">
                <a:latin typeface="Arial" charset="0"/>
              </a:rPr>
              <a:t>Ботаника с основами экологии М.,1976</a:t>
            </a:r>
          </a:p>
          <a:p>
            <a:pPr>
              <a:defRPr/>
            </a:pPr>
            <a:r>
              <a:rPr lang="ru-RU" sz="1800" dirty="0">
                <a:latin typeface="Arial" charset="0"/>
              </a:rPr>
              <a:t>Коростелев Н.Б. Воспитание здорового  школьника. М.,1986</a:t>
            </a:r>
          </a:p>
          <a:p>
            <a:pPr>
              <a:defRPr/>
            </a:pPr>
            <a:r>
              <a:rPr lang="ru-RU" sz="1800" dirty="0" err="1">
                <a:latin typeface="Arial" charset="0"/>
              </a:rPr>
              <a:t>Лахер</a:t>
            </a:r>
            <a:r>
              <a:rPr lang="ru-RU" sz="1800" dirty="0">
                <a:latin typeface="Arial" charset="0"/>
              </a:rPr>
              <a:t> В.Х. Экология растений М.,1978</a:t>
            </a:r>
          </a:p>
          <a:p>
            <a:pPr>
              <a:defRPr/>
            </a:pPr>
            <a:r>
              <a:rPr lang="ru-RU" sz="1800" dirty="0">
                <a:latin typeface="Arial" charset="0"/>
              </a:rPr>
              <a:t>Школьный экологический календарь Под ред. Н. </a:t>
            </a:r>
            <a:r>
              <a:rPr lang="ru-RU" sz="1800" dirty="0" err="1">
                <a:latin typeface="Arial" charset="0"/>
              </a:rPr>
              <a:t>С.Дежниковой</a:t>
            </a:r>
            <a:r>
              <a:rPr lang="ru-RU" sz="1800" dirty="0">
                <a:latin typeface="Arial" charset="0"/>
              </a:rPr>
              <a:t> М.,2003</a:t>
            </a:r>
          </a:p>
          <a:p>
            <a:pPr>
              <a:defRPr/>
            </a:pPr>
            <a:r>
              <a:rPr lang="ru-RU" sz="1800" dirty="0">
                <a:latin typeface="Arial" charset="0"/>
              </a:rPr>
              <a:t>Л.С. Литвинова , О.Е. </a:t>
            </a:r>
            <a:r>
              <a:rPr lang="ru-RU" sz="1800" dirty="0" err="1">
                <a:latin typeface="Arial" charset="0"/>
              </a:rPr>
              <a:t>Жиренко</a:t>
            </a:r>
            <a:r>
              <a:rPr lang="ru-RU" sz="1800" dirty="0">
                <a:latin typeface="Arial" charset="0"/>
              </a:rPr>
              <a:t> «Нравственно-экологическое воспитание школьников» М.,2005</a:t>
            </a:r>
          </a:p>
          <a:p>
            <a:pPr>
              <a:defRPr/>
            </a:pPr>
            <a:r>
              <a:rPr lang="ru-RU" sz="1800" dirty="0" err="1">
                <a:latin typeface="Arial" charset="0"/>
              </a:rPr>
              <a:t>В.А.Ивановский</a:t>
            </a:r>
            <a:r>
              <a:rPr lang="ru-RU" sz="1800" dirty="0">
                <a:latin typeface="Arial" charset="0"/>
              </a:rPr>
              <a:t>, Шестакова А.В. « Ставрополье в ответах на вопросы» Ставрополь, 2008</a:t>
            </a:r>
          </a:p>
          <a:p>
            <a:pPr>
              <a:defRPr/>
            </a:pPr>
            <a:r>
              <a:rPr lang="ru-RU" sz="1800" dirty="0">
                <a:latin typeface="Arial" charset="0"/>
              </a:rPr>
              <a:t>Иллюстрированный альманах Всероссийского общества охраны памятников истории и культуры « Земля Ставропольская» 2005</a:t>
            </a:r>
          </a:p>
          <a:p>
            <a:pPr>
              <a:defRPr/>
            </a:pPr>
            <a:r>
              <a:rPr lang="ru-RU" sz="1800" dirty="0">
                <a:latin typeface="Arial" charset="0"/>
              </a:rPr>
              <a:t>Яковлева Н.В. Проектная деятельность учащихся» Волгоград ,2008</a:t>
            </a:r>
          </a:p>
          <a:p>
            <a:pPr>
              <a:defRPr/>
            </a:pPr>
            <a:r>
              <a:rPr lang="ru-RU" sz="1800" dirty="0" err="1">
                <a:latin typeface="Arial" charset="0"/>
              </a:rPr>
              <a:t>Старшиков</a:t>
            </a:r>
            <a:r>
              <a:rPr lang="ru-RU" sz="1800" dirty="0">
                <a:latin typeface="Arial" charset="0"/>
              </a:rPr>
              <a:t> Г.Г. ,В.В. </a:t>
            </a:r>
            <a:r>
              <a:rPr lang="ru-RU" sz="1800" dirty="0" err="1">
                <a:latin typeface="Arial" charset="0"/>
              </a:rPr>
              <a:t>Скрипчинский</a:t>
            </a:r>
            <a:r>
              <a:rPr lang="ru-RU" sz="1800" dirty="0">
                <a:latin typeface="Arial" charset="0"/>
              </a:rPr>
              <a:t> и др. «Сохраним для потомков», Ставрополь 1984</a:t>
            </a:r>
          </a:p>
          <a:p>
            <a:pPr>
              <a:defRPr/>
            </a:pPr>
            <a:endParaRPr lang="ru-RU" sz="1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441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996952"/>
            <a:ext cx="5563140" cy="2937713"/>
          </a:xfrm>
        </p:spPr>
        <p:txBody>
          <a:bodyPr/>
          <a:lstStyle/>
          <a:p>
            <a:r>
              <a:rPr lang="ru-RU" dirty="0" smtClean="0"/>
              <a:t>Цель проекта:</a:t>
            </a:r>
          </a:p>
          <a:p>
            <a:r>
              <a:rPr lang="ru-RU" dirty="0" smtClean="0"/>
              <a:t>Удовлетворение познавательных запросов детей, развитие у них исследовательского подхода к изучению окружающего мира и умению применять свои знания на практике.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5" y="548680"/>
            <a:ext cx="7525388" cy="4376777"/>
          </a:xfrm>
        </p:spPr>
        <p:txBody>
          <a:bodyPr/>
          <a:lstStyle/>
          <a:p>
            <a:r>
              <a:rPr lang="ru-RU" sz="2000" dirty="0" smtClean="0"/>
              <a:t>Задачи проекта:</a:t>
            </a:r>
            <a:br>
              <a:rPr lang="ru-RU" sz="2000" dirty="0" smtClean="0"/>
            </a:br>
            <a:r>
              <a:rPr lang="ru-RU" sz="1800" dirty="0" smtClean="0"/>
              <a:t>Исследовать и расширять знания об истории, этносе, природе своей станицы, её  достопримечательностях, особенностях воспевания красоты природы.</a:t>
            </a:r>
            <a:br>
              <a:rPr lang="ru-RU" sz="1800" dirty="0" smtClean="0"/>
            </a:br>
            <a:r>
              <a:rPr lang="ru-RU" sz="1800" dirty="0" smtClean="0"/>
              <a:t>Определить пути и меры охраны природных уголков своей родины с позиции личного участия каждого школьника и гражданина и улучшения экологической ситуации окрестностей станицы.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xmlns="" val="99459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Учебная экологическая тропа окрестностей станицы Беломечетской основана в 2009 году.</a:t>
            </a:r>
          </a:p>
          <a:p>
            <a:r>
              <a:rPr lang="ru-RU" dirty="0" smtClean="0"/>
              <a:t>Организована на местности для проведения учебной и пропагандисткой работы по вопросам охраны природы.</a:t>
            </a:r>
          </a:p>
          <a:p>
            <a:r>
              <a:rPr lang="ru-RU" dirty="0" smtClean="0"/>
              <a:t>Знакомство с местными достопримечательностями и антропогенным воздействием на них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1566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667143" cy="1577112"/>
          </a:xfrm>
        </p:spPr>
        <p:txBody>
          <a:bodyPr/>
          <a:lstStyle/>
          <a:p>
            <a:r>
              <a:rPr lang="ru-RU" sz="1600" dirty="0" smtClean="0"/>
              <a:t>Школьный садик основан в 2010 году, он занимает все школьные рекреации .Мы начинали с самого малого, старались украсить школьные коридоры зелеными насаждениями, но и в каждом классе дети разводят комнатные цветы</a:t>
            </a:r>
            <a:endParaRPr lang="ru-RU" sz="1600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8515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739151" cy="2009160"/>
          </a:xfrm>
        </p:spPr>
        <p:txBody>
          <a:bodyPr/>
          <a:lstStyle/>
          <a:p>
            <a:r>
              <a:rPr lang="ru-RU" sz="1800" dirty="0" smtClean="0"/>
              <a:t>Ещё одним достоинством нашей станицы является краеведческий музей. В нишах и на стендах его помещены экспонаты, коллекции станичной утвари. </a:t>
            </a:r>
            <a:r>
              <a:rPr lang="ru-RU" sz="1800" dirty="0"/>
              <a:t> </a:t>
            </a:r>
            <a:r>
              <a:rPr lang="ru-RU" sz="1800" dirty="0" smtClean="0"/>
              <a:t>В музее работают наши  краеведы: Приблуда Ольга Петровна и Акимова Мария Гавриловна. Музей постоянно пополняется новыми экспонатами</a:t>
            </a:r>
            <a:endParaRPr lang="ru-RU" sz="1800" dirty="0"/>
          </a:p>
        </p:txBody>
      </p:sp>
      <p:pic>
        <p:nvPicPr>
          <p:cNvPr id="7" name="Picture 3" descr="C:\Documents\DSC_370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3185" y="731838"/>
            <a:ext cx="5240430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48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 smtClean="0"/>
              <a:t>Музейный работник Приблуда Ольга Петровна</a:t>
            </a:r>
            <a:endParaRPr lang="ru-RU" sz="2000" dirty="0"/>
          </a:p>
        </p:txBody>
      </p:sp>
      <p:pic>
        <p:nvPicPr>
          <p:cNvPr id="5122" name="Picture 2" descr="C:\Documents\DSC_361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40263" y="343913"/>
            <a:ext cx="419897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3135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/>
              <a:t>Школьный двор находится на территории школы заложен со дня постройки школы. В нем произрастает более 20 видов деревьев и кустарников.</a:t>
            </a:r>
            <a:endParaRPr lang="ru-RU" sz="1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64704"/>
            <a:ext cx="5877272" cy="344153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5122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883167" cy="2081168"/>
          </a:xfrm>
        </p:spPr>
        <p:txBody>
          <a:bodyPr/>
          <a:lstStyle/>
          <a:p>
            <a:r>
              <a:rPr lang="ru-RU" sz="1800" dirty="0" smtClean="0"/>
              <a:t>Обнаженные склоны и породы образовались в окрестностях станицы. Происхождение и залегания этих пород имеет свою историю и геологическую особенность. Четвертичные отложения представлены морскими галечниками, песками и глинами.</a:t>
            </a:r>
            <a:endParaRPr lang="ru-RU" sz="1800" dirty="0"/>
          </a:p>
        </p:txBody>
      </p:sp>
      <p:pic>
        <p:nvPicPr>
          <p:cNvPr id="6146" name="Picture 2" descr="C:\Documents\DSC_334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3185" y="731838"/>
            <a:ext cx="5240430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6415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800" dirty="0" smtClean="0"/>
              <a:t>Пойменный лес ,окружающий  станицу представляет собой природное сообщество лиственных пород, способствующих поддержанию гидрологического режима реки.</a:t>
            </a:r>
            <a:endParaRPr lang="ru-RU" sz="1800" dirty="0"/>
          </a:p>
        </p:txBody>
      </p:sp>
      <p:pic>
        <p:nvPicPr>
          <p:cNvPr id="7170" name="Picture 2" descr="C:\Documents\DSC_347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3185" y="731838"/>
            <a:ext cx="5240430" cy="347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3816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191</TotalTime>
  <Words>477</Words>
  <Application>Microsoft Office PowerPoint</Application>
  <PresentationFormat>Экран (4:3)</PresentationFormat>
  <Paragraphs>33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Гордость моя – моя станица!</vt:lpstr>
      <vt:lpstr>Задачи проекта: Исследовать и расширять знания об истории, этносе, природе своей станицы, её  достопримечательностях, особенностях воспевания красоты природы. Определить пути и меры охраны природных уголков своей родины с позиции личного участия каждого школьника и гражданина и улучшения экологической ситуации окрестностей станицы. </vt:lpstr>
      <vt:lpstr>Слайд 3</vt:lpstr>
      <vt:lpstr>Школьный садик основан в 2010 году, он занимает все школьные рекреации .Мы начинали с самого малого, старались украсить школьные коридоры зелеными насаждениями, но и в каждом классе дети разводят комнатные цветы</vt:lpstr>
      <vt:lpstr>Ещё одним достоинством нашей станицы является краеведческий музей. В нишах и на стендах его помещены экспонаты, коллекции станичной утвари.  В музее работают наши  краеведы: Приблуда Ольга Петровна и Акимова Мария Гавриловна. Музей постоянно пополняется новыми экспонатами</vt:lpstr>
      <vt:lpstr>Музейный работник Приблуда Ольга Петровна</vt:lpstr>
      <vt:lpstr>Школьный двор находится на территории школы заложен со дня постройки школы. В нем произрастает более 20 видов деревьев и кустарников.</vt:lpstr>
      <vt:lpstr>Обнаженные склоны и породы образовались в окрестностях станицы. Происхождение и залегания этих пород имеет свою историю и геологическую особенность. Четвертичные отложения представлены морскими галечниками, песками и глинами.</vt:lpstr>
      <vt:lpstr>Пойменный лес ,окружающий  станицу представляет собой природное сообщество лиственных пород, способствующих поддержанию гидрологического режима реки.</vt:lpstr>
      <vt:lpstr>Происходит знакомство с растительностью пойменных лугов необходимостью их восстановления, охраны.</vt:lpstr>
      <vt:lpstr>Достопримечательностью и гордостью  каждого жителя станицы является  река Кубань. Это  одно из самых живописных мест окрестности.</vt:lpstr>
      <vt:lpstr>15.02.2011года были  военные действия в день вывода войск из Афганистана. Трагически погибли 3 сотрудника  милиции: старший лейтенант  М.Луговской, старший лейтенант С. Арапов, прапорщик А, Черненко .ВЕЧНАЯ  ПАМЯТЬ.</vt:lpstr>
      <vt:lpstr>Категория охраны означает степень важности сохранения генофонда данного вида. Занесен В Красную книгу, охраняется на территории заказников и памятников природы.</vt:lpstr>
      <vt:lpstr>С севера на юг протянулись единым массивом сельскохозяйственные угодья СПК. Сельскохозяйственная деятельность значительно влияет и на химический состав почвы. Страдает наша кормилица  и от техники, используемой в совхозе.</vt:lpstr>
      <vt:lpstr>Выводы и предложения: интересны исследуемые объекты стоянок, они знакомят с историей, этносом, культурой, природой, раскопками, агроценозами, растениями и  животными нашей местности, занесёнными в Красную книгу, нуждающихся в охране; объекты интересны не только с точки познания, но являются местом экологического, нравственного воспитания, заботливого  к ней отношения.    </vt:lpstr>
      <vt:lpstr>Слайд 16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WORK</dc:creator>
  <cp:lastModifiedBy>Никита</cp:lastModifiedBy>
  <cp:revision>18</cp:revision>
  <dcterms:created xsi:type="dcterms:W3CDTF">2004-01-02T16:41:10Z</dcterms:created>
  <dcterms:modified xsi:type="dcterms:W3CDTF">2014-09-27T15:13:54Z</dcterms:modified>
</cp:coreProperties>
</file>