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5F624-FDE0-4C06-906E-0B50D29AF048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7D088-F8F3-43B9-9576-092BB64DAC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206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7D088-F8F3-43B9-9576-092BB64DAC8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529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7232848" cy="1785744"/>
          </a:xfrm>
        </p:spPr>
        <p:txBody>
          <a:bodyPr>
            <a:noAutofit/>
          </a:bodyPr>
          <a:lstStyle/>
          <a:p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Масса молекул.</a:t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Количества вещества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399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buFont typeface="Wingdings"/>
              <a:buChar char=""/>
            </a:pPr>
            <a:r>
              <a:rPr lang="ru-RU" sz="4000" dirty="0">
                <a:latin typeface="Times New Roman"/>
                <a:ea typeface="Times New Roman"/>
              </a:rPr>
              <a:t>углубить, корректировать, систематизировать знания, полученные в основной школе, а также на уроках </a:t>
            </a:r>
            <a:r>
              <a:rPr lang="ru-RU" sz="4000" dirty="0" smtClean="0">
                <a:latin typeface="Times New Roman"/>
                <a:ea typeface="Times New Roman"/>
              </a:rPr>
              <a:t>химии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406477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Знакомы ли вам эти учебники?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134" t="3218"/>
          <a:stretch/>
        </p:blipFill>
        <p:spPr>
          <a:xfrm>
            <a:off x="611560" y="1453606"/>
            <a:ext cx="3024336" cy="4318247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7944" y="1417146"/>
            <a:ext cx="3599358" cy="427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052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352928" cy="585212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 знакомы ли вам такие понятия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</a:t>
            </a:r>
          </a:p>
          <a:p>
            <a:pPr marL="11430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относительная атомная масса?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количества вещества?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олярная масса?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моль?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68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29216461"/>
              </p:ext>
            </p:extLst>
          </p:nvPr>
        </p:nvGraphicFramePr>
        <p:xfrm>
          <a:off x="539552" y="1556793"/>
          <a:ext cx="7776863" cy="41238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98517"/>
                <a:gridCol w="2596892"/>
                <a:gridCol w="2581454"/>
              </a:tblGrid>
              <a:tr h="848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/>
                          <a:ea typeface="Times New Roman"/>
                        </a:rPr>
                        <a:t>Физическая величина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/>
                          <a:ea typeface="Times New Roman"/>
                        </a:rPr>
                        <a:t>Буквенное обозначение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/>
                          <a:ea typeface="Times New Roman"/>
                        </a:rPr>
                        <a:t>Единица измерения в СИ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Количество вещества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ru-RU" sz="2400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моль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пост Авогадро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US" sz="2400" baseline="-2500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 = 6∙10</a:t>
                      </a:r>
                      <a:r>
                        <a:rPr lang="en-US" sz="2400" baseline="30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моль</a:t>
                      </a:r>
                      <a:r>
                        <a:rPr lang="ru-RU" sz="2400" baseline="30000" dirty="0" smtClean="0"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ru-RU" sz="2400" baseline="30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Молярная масса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кг/моль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масса одной частицы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2400" baseline="-25000" dirty="0" err="1">
                          <a:effectLst/>
                          <a:latin typeface="Times New Roman"/>
                          <a:ea typeface="Times New Roman"/>
                        </a:rPr>
                        <a:t>o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кг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Число всех молекул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ru-RU" sz="240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5473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675E47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1824452"/>
              </p:ext>
            </p:extLst>
          </p:nvPr>
        </p:nvGraphicFramePr>
        <p:xfrm>
          <a:off x="971599" y="2060848"/>
          <a:ext cx="6552728" cy="2651172"/>
        </p:xfrm>
        <a:graphic>
          <a:graphicData uri="http://schemas.openxmlformats.org/drawingml/2006/table">
            <a:tbl>
              <a:tblPr firstRow="1" firstCol="1" bandRow="1"/>
              <a:tblGrid>
                <a:gridCol w="2183944"/>
                <a:gridCol w="2183944"/>
                <a:gridCol w="2184840"/>
              </a:tblGrid>
              <a:tr h="11881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Times New Roman"/>
                          <a:ea typeface="Times New Roman"/>
                        </a:rPr>
                        <a:t> В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effectLst/>
                          <a:latin typeface="Times New Roman"/>
                          <a:ea typeface="Times New Roman"/>
                        </a:rPr>
                        <a:t>  А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7801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7620000" cy="4464496"/>
          </a:xfrm>
        </p:spPr>
        <p:txBody>
          <a:bodyPr/>
          <a:lstStyle/>
          <a:p>
            <a:r>
              <a:rPr lang="ru-RU" b="1" dirty="0" smtClean="0"/>
              <a:t>       Домашнее задание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Выучить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наизусть все определения величин, их буквенные обозначения и единицы измерения.</a:t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Выучить формулы</a:t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344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890666"/>
          </a:xfrm>
          <a:solidFill>
            <a:srgbClr val="FFFF66"/>
          </a:solidFill>
        </p:spPr>
        <p:txBody>
          <a:bodyPr/>
          <a:lstStyle/>
          <a:p>
            <a:pPr algn="ctr"/>
            <a:r>
              <a:rPr lang="ru-RU" dirty="0" smtClean="0"/>
              <a:t>Итог урока.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Навести порядок на рабочем месте, сдать маршрутные листы.</a:t>
            </a:r>
            <a:br>
              <a:rPr lang="ru-RU" dirty="0" smtClean="0"/>
            </a:br>
            <a:r>
              <a:rPr lang="ru-RU" dirty="0" smtClean="0"/>
              <a:t>СПАСИБО.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977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95</TotalTime>
  <Words>87</Words>
  <Application>Microsoft Office PowerPoint</Application>
  <PresentationFormat>Экран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Соседство</vt:lpstr>
      <vt:lpstr>Масса молекул.   Количества вещества</vt:lpstr>
      <vt:lpstr>Цель урока</vt:lpstr>
      <vt:lpstr>Знакомы ли вам эти учебники?</vt:lpstr>
      <vt:lpstr>Слайд 4</vt:lpstr>
      <vt:lpstr>ПРОВЕРЬ СЕБЯ</vt:lpstr>
      <vt:lpstr>ПРОВЕРЬ СЕБЯ</vt:lpstr>
      <vt:lpstr>       Домашнее задание  Выучить наизусть все определения величин, их буквенные обозначения и единицы измерения. Выучить формулы </vt:lpstr>
      <vt:lpstr>Итог урока.  Навести порядок на рабочем месте, сдать маршрутные листы. СПАСИБО.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Масса молекул.   Количества вещества</dc:title>
  <dc:creator>дом</dc:creator>
  <cp:lastModifiedBy>user</cp:lastModifiedBy>
  <cp:revision>11</cp:revision>
  <dcterms:created xsi:type="dcterms:W3CDTF">2014-11-24T14:51:11Z</dcterms:created>
  <dcterms:modified xsi:type="dcterms:W3CDTF">2014-11-25T09:20:30Z</dcterms:modified>
</cp:coreProperties>
</file>