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28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027720-D7D9-4703-816B-D8DE06CB582E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B781D-299A-4CB7-B041-20C670E448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027720-D7D9-4703-816B-D8DE06CB582E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B781D-299A-4CB7-B041-20C670E448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027720-D7D9-4703-816B-D8DE06CB582E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B781D-299A-4CB7-B041-20C670E448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027720-D7D9-4703-816B-D8DE06CB582E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B781D-299A-4CB7-B041-20C670E448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027720-D7D9-4703-816B-D8DE06CB582E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B781D-299A-4CB7-B041-20C670E448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027720-D7D9-4703-816B-D8DE06CB582E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B781D-299A-4CB7-B041-20C670E448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027720-D7D9-4703-816B-D8DE06CB582E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B781D-299A-4CB7-B041-20C670E448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027720-D7D9-4703-816B-D8DE06CB582E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B781D-299A-4CB7-B041-20C670E448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027720-D7D9-4703-816B-D8DE06CB582E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B781D-299A-4CB7-B041-20C670E448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027720-D7D9-4703-816B-D8DE06CB582E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B781D-299A-4CB7-B041-20C670E448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027720-D7D9-4703-816B-D8DE06CB582E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B781D-299A-4CB7-B041-20C670E448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4027720-D7D9-4703-816B-D8DE06CB582E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88B781D-299A-4CB7-B041-20C670E448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357166"/>
            <a:ext cx="7406640" cy="1472184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Сила трения </a:t>
            </a:r>
            <a:endParaRPr lang="ru-RU" sz="6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4) Увеличение силы сопротивления </a:t>
            </a:r>
            <a:r>
              <a:rPr lang="ru-RU" dirty="0" err="1" smtClean="0"/>
              <a:t>движе-нию</a:t>
            </a:r>
            <a:r>
              <a:rPr lang="ru-RU" dirty="0" smtClean="0"/>
              <a:t> при росте скорости приводит к установившемуся равномерному </a:t>
            </a:r>
            <a:r>
              <a:rPr lang="ru-RU" dirty="0" err="1" smtClean="0"/>
              <a:t>движе-нию</a:t>
            </a:r>
            <a:r>
              <a:rPr lang="ru-RU" dirty="0" smtClean="0"/>
              <a:t> тела </a:t>
            </a:r>
            <a:r>
              <a:rPr lang="ru-RU" b="1" dirty="0" smtClean="0"/>
              <a:t>при падении с большой высоты</a:t>
            </a:r>
            <a:r>
              <a:rPr lang="ru-RU" dirty="0" smtClean="0"/>
              <a:t> в жидкостях или газе (например, в </a:t>
            </a:r>
            <a:r>
              <a:rPr lang="ru-RU" dirty="0" err="1" smtClean="0"/>
              <a:t>атмосфе-ре</a:t>
            </a:r>
            <a:r>
              <a:rPr lang="ru-RU" dirty="0" smtClean="0"/>
              <a:t>). Так парашютист до раскрытия </a:t>
            </a:r>
            <a:r>
              <a:rPr lang="ru-RU" dirty="0" err="1" smtClean="0"/>
              <a:t>парашю-та</a:t>
            </a:r>
            <a:r>
              <a:rPr lang="ru-RU" dirty="0" smtClean="0"/>
              <a:t> может приобрести скорость всего лишь до 50 м</a:t>
            </a:r>
            <a:r>
              <a:rPr lang="en-US" dirty="0" smtClean="0"/>
              <a:t>/</a:t>
            </a:r>
            <a:r>
              <a:rPr lang="ru-RU" dirty="0" smtClean="0"/>
              <a:t>с, капли дождя, в зависимости от их размеров, достигают скоростей от 2м</a:t>
            </a:r>
            <a:r>
              <a:rPr lang="en-US" dirty="0" smtClean="0"/>
              <a:t>/</a:t>
            </a:r>
            <a:r>
              <a:rPr lang="ru-RU" dirty="0" smtClean="0"/>
              <a:t>с до 7</a:t>
            </a:r>
            <a:r>
              <a:rPr lang="en-US" dirty="0" smtClean="0"/>
              <a:t>/</a:t>
            </a:r>
            <a:r>
              <a:rPr lang="ru-RU" dirty="0" smtClean="0"/>
              <a:t>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7170" name="Picture 2" descr="C:\Users\Пользователь\Desktop\машины документы\426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571480"/>
            <a:ext cx="3714776" cy="5572164"/>
          </a:xfrm>
          <a:prstGeom prst="rect">
            <a:avLst/>
          </a:prstGeom>
          <a:noFill/>
        </p:spPr>
      </p:pic>
      <p:pic>
        <p:nvPicPr>
          <p:cNvPr id="7171" name="Picture 3" descr="C:\Users\Пользователь\Desktop\машины документы\1353479450_1-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642918"/>
            <a:ext cx="3476616" cy="5500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214554"/>
            <a:ext cx="8229600" cy="1928826"/>
          </a:xfrm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Спасибо за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внимане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!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Сила трения- </a:t>
            </a:r>
            <a:r>
              <a:rPr lang="ru-RU" dirty="0" smtClean="0"/>
              <a:t>это сила взаимного притяжения молекул соприкасающихся тел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Когда возникает сила трения:</a:t>
            </a:r>
          </a:p>
          <a:p>
            <a:pPr algn="just">
              <a:buNone/>
            </a:pPr>
            <a:r>
              <a:rPr lang="ru-RU" dirty="0" smtClean="0"/>
              <a:t>   Она возникает когда поверхность тела              шероховатая. (даже если тела хорошо отполированы, при соприкосновении часть молекул  располагаются очень близко друг   к другу, и у них появится притяжение     между молекулами)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Примеры силы трения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Пользователь\Desktop\0012-009-Sila-trenij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1785926"/>
            <a:ext cx="3038475" cy="2505075"/>
          </a:xfrm>
          <a:prstGeom prst="rect">
            <a:avLst/>
          </a:prstGeom>
          <a:noFill/>
        </p:spPr>
      </p:pic>
      <p:pic>
        <p:nvPicPr>
          <p:cNvPr id="1027" name="Picture 3" descr="C:\Users\Пользователь\Desktop\0014-010-Prichina-trenij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000108"/>
            <a:ext cx="4857784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Типы силы трения: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1) Сила терния покоя </a:t>
            </a:r>
            <a:r>
              <a:rPr lang="ru-RU" dirty="0" smtClean="0"/>
              <a:t>– это сила, возникающая на границе </a:t>
            </a:r>
            <a:r>
              <a:rPr lang="ru-RU" dirty="0" err="1" smtClean="0"/>
              <a:t>соприкасающих-ся</a:t>
            </a:r>
            <a:r>
              <a:rPr lang="ru-RU" dirty="0" smtClean="0"/>
              <a:t> тел при отсутствии их относительного движения . </a:t>
            </a:r>
          </a:p>
        </p:txBody>
      </p:sp>
      <p:pic>
        <p:nvPicPr>
          <p:cNvPr id="4" name="Picture 2" descr="C:\Users\Пользователь\Desktop\машины документы\0020-020-Sila-trenija-poko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928934"/>
            <a:ext cx="5715040" cy="3598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2) Сила трения скольжения</a:t>
            </a:r>
            <a:r>
              <a:rPr lang="ru-RU" dirty="0" smtClean="0"/>
              <a:t> – это сила, возникающая на границе </a:t>
            </a:r>
            <a:r>
              <a:rPr lang="ru-RU" dirty="0" err="1" smtClean="0"/>
              <a:t>соприкасающих-ся</a:t>
            </a:r>
            <a:r>
              <a:rPr lang="ru-RU" dirty="0" smtClean="0"/>
              <a:t> тел при их относительном движении. Например лыжник :</a:t>
            </a:r>
            <a:endParaRPr lang="ru-RU" dirty="0"/>
          </a:p>
        </p:txBody>
      </p:sp>
      <p:pic>
        <p:nvPicPr>
          <p:cNvPr id="2050" name="Picture 2" descr="C:\Users\Пользователь\Desktop\машины документы\0001-002-Tema-SILA-TREN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786058"/>
            <a:ext cx="6572264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3)Сила трения качения- </a:t>
            </a:r>
            <a:r>
              <a:rPr lang="ru-RU" dirty="0" smtClean="0"/>
              <a:t>- это сила трения, возникающая при качении одного тела по поверхности другого тела.</a:t>
            </a:r>
          </a:p>
          <a:p>
            <a:pPr>
              <a:buNone/>
            </a:pPr>
            <a:r>
              <a:rPr lang="ru-RU" dirty="0" smtClean="0"/>
              <a:t>	Например велосипедист: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C:\Users\Пользователь\Desktop\машины документы\0021-021-Sila-trenija-kachen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357430"/>
            <a:ext cx="5230834" cy="36131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 теперь немного интересных фактов: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58204" cy="4697427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1) Самолет расходует больше топлива при полете на высоте 9000 метров, чем летя на тысячу метров выше. Это происходит из-за повышения сопротивления атмосферы при полете на более низких высотах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4098" name="Picture 2" descr="C:\Users\Пользователь\Desktop\машины документы\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4000505"/>
            <a:ext cx="4729171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2) Самый низкий коэффициент трения для твердого тела(0,02</a:t>
            </a:r>
            <a:r>
              <a:rPr lang="en-US" dirty="0" smtClean="0"/>
              <a:t>H</a:t>
            </a:r>
            <a:r>
              <a:rPr lang="ru-RU" dirty="0" smtClean="0"/>
              <a:t>) имеет известный нам </a:t>
            </a:r>
            <a:r>
              <a:rPr lang="ru-RU" dirty="0" err="1" smtClean="0"/>
              <a:t>тефлон</a:t>
            </a:r>
            <a:r>
              <a:rPr lang="ru-RU" dirty="0" smtClean="0"/>
              <a:t>. У каждого современного человека есть на кухне кастрюли и сковородки с </a:t>
            </a:r>
            <a:r>
              <a:rPr lang="ru-RU" dirty="0" err="1" smtClean="0"/>
              <a:t>антипригарным</a:t>
            </a:r>
            <a:r>
              <a:rPr lang="ru-RU" dirty="0" smtClean="0"/>
              <a:t> </a:t>
            </a:r>
            <a:r>
              <a:rPr lang="ru-RU" dirty="0" err="1" smtClean="0"/>
              <a:t>тефлоновым</a:t>
            </a:r>
            <a:r>
              <a:rPr lang="ru-RU" dirty="0" smtClean="0"/>
              <a:t> покрытием .</a:t>
            </a:r>
            <a:endParaRPr lang="ru-RU" dirty="0"/>
          </a:p>
        </p:txBody>
      </p:sp>
      <p:pic>
        <p:nvPicPr>
          <p:cNvPr id="5122" name="Picture 2" descr="C:\Users\Пользователь\Desktop\машины документы\fry p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3000372"/>
            <a:ext cx="5143536" cy="27776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3)Коэффициент трения льда маленький, поэтому сила трения тоже маленькая. При контакте со льдом, будь то в обуви или в коньках, происходит трение. А при трении происходит таянье льда и тонкая прослойка воды при трении является смазкой! И по этому кажется, что лёд скользкий. </a:t>
            </a:r>
            <a:endParaRPr lang="ru-RU" dirty="0"/>
          </a:p>
        </p:txBody>
      </p:sp>
      <p:pic>
        <p:nvPicPr>
          <p:cNvPr id="6146" name="Picture 2" descr="C:\Users\Пользователь\Desktop\машины документы\1360720911_x_f82482c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3714752"/>
            <a:ext cx="4619634" cy="2366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377</TotalTime>
  <Words>286</Words>
  <Application>Microsoft Office PowerPoint</Application>
  <PresentationFormat>Экран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Сила трения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 теперь немного интересных фактов: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 трения</dc:title>
  <dc:creator>Пользователь</dc:creator>
  <cp:lastModifiedBy>Наталья</cp:lastModifiedBy>
  <cp:revision>26</cp:revision>
  <dcterms:created xsi:type="dcterms:W3CDTF">2015-01-31T19:34:38Z</dcterms:created>
  <dcterms:modified xsi:type="dcterms:W3CDTF">2015-02-10T20:34:05Z</dcterms:modified>
</cp:coreProperties>
</file>