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62" r:id="rId5"/>
    <p:sldId id="261" r:id="rId6"/>
    <p:sldId id="266" r:id="rId7"/>
    <p:sldId id="275" r:id="rId8"/>
    <p:sldId id="258" r:id="rId9"/>
    <p:sldId id="265" r:id="rId10"/>
    <p:sldId id="270" r:id="rId11"/>
    <p:sldId id="259" r:id="rId12"/>
    <p:sldId id="260" r:id="rId13"/>
    <p:sldId id="264" r:id="rId14"/>
    <p:sldId id="271" r:id="rId15"/>
    <p:sldId id="272" r:id="rId16"/>
    <p:sldId id="269" r:id="rId17"/>
    <p:sldId id="276" r:id="rId18"/>
    <p:sldId id="274" r:id="rId19"/>
    <p:sldId id="273" r:id="rId20"/>
    <p:sldId id="277" r:id="rId21"/>
    <p:sldId id="268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55AA-B46C-4145-8171-28B092D40C4A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2C93-76FC-4F35-9785-147E91F3F62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55AA-B46C-4145-8171-28B092D40C4A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2C93-76FC-4F35-9785-147E91F3F6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55AA-B46C-4145-8171-28B092D40C4A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2C93-76FC-4F35-9785-147E91F3F6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55AA-B46C-4145-8171-28B092D40C4A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2C93-76FC-4F35-9785-147E91F3F6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55AA-B46C-4145-8171-28B092D40C4A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2C93-76FC-4F35-9785-147E91F3F62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55AA-B46C-4145-8171-28B092D40C4A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2C93-76FC-4F35-9785-147E91F3F6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55AA-B46C-4145-8171-28B092D40C4A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2C93-76FC-4F35-9785-147E91F3F6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55AA-B46C-4145-8171-28B092D40C4A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2C93-76FC-4F35-9785-147E91F3F6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55AA-B46C-4145-8171-28B092D40C4A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2C93-76FC-4F35-9785-147E91F3F6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55AA-B46C-4145-8171-28B092D40C4A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52C93-76FC-4F35-9785-147E91F3F6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55AA-B46C-4145-8171-28B092D40C4A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4D52C93-76FC-4F35-9785-147E91F3F62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F555AA-B46C-4145-8171-28B092D40C4A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D52C93-76FC-4F35-9785-147E91F3F62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«Как научится быстро плавать»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654" y="1935163"/>
            <a:ext cx="5856692" cy="4389437"/>
          </a:xfrm>
        </p:spPr>
      </p:pic>
    </p:spTree>
    <p:extLst>
      <p:ext uri="{BB962C8B-B14F-4D97-AF65-F5344CB8AC3E}">
        <p14:creationId xmlns:p14="http://schemas.microsoft.com/office/powerpoint/2010/main" val="70461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0728"/>
            <a:ext cx="7056784" cy="5292588"/>
          </a:xfrm>
        </p:spPr>
      </p:pic>
    </p:spTree>
    <p:extLst>
      <p:ext uri="{BB962C8B-B14F-4D97-AF65-F5344CB8AC3E}">
        <p14:creationId xmlns:p14="http://schemas.microsoft.com/office/powerpoint/2010/main" val="351254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88899"/>
            <a:ext cx="8316416" cy="5469101"/>
          </a:xfrm>
        </p:spPr>
      </p:pic>
    </p:spTree>
    <p:extLst>
      <p:ext uri="{BB962C8B-B14F-4D97-AF65-F5344CB8AC3E}">
        <p14:creationId xmlns:p14="http://schemas.microsoft.com/office/powerpoint/2010/main" val="354432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00808"/>
            <a:ext cx="6048672" cy="4533635"/>
          </a:xfrm>
        </p:spPr>
      </p:pic>
    </p:spTree>
    <p:extLst>
      <p:ext uri="{BB962C8B-B14F-4D97-AF65-F5344CB8AC3E}">
        <p14:creationId xmlns:p14="http://schemas.microsoft.com/office/powerpoint/2010/main" val="101155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08720"/>
            <a:ext cx="7415228" cy="5561421"/>
          </a:xfrm>
        </p:spPr>
      </p:pic>
    </p:spTree>
    <p:extLst>
      <p:ext uri="{BB962C8B-B14F-4D97-AF65-F5344CB8AC3E}">
        <p14:creationId xmlns:p14="http://schemas.microsoft.com/office/powerpoint/2010/main" val="413374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1124744"/>
            <a:ext cx="6720747" cy="5040560"/>
          </a:xfrm>
        </p:spPr>
      </p:pic>
    </p:spTree>
    <p:extLst>
      <p:ext uri="{BB962C8B-B14F-4D97-AF65-F5344CB8AC3E}">
        <p14:creationId xmlns:p14="http://schemas.microsoft.com/office/powerpoint/2010/main" val="424496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78" y="1935163"/>
            <a:ext cx="6563644" cy="4389437"/>
          </a:xfrm>
        </p:spPr>
      </p:pic>
    </p:spTree>
    <p:extLst>
      <p:ext uri="{BB962C8B-B14F-4D97-AF65-F5344CB8AC3E}">
        <p14:creationId xmlns:p14="http://schemas.microsoft.com/office/powerpoint/2010/main" val="119512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40768"/>
            <a:ext cx="5952661" cy="4464496"/>
          </a:xfrm>
        </p:spPr>
      </p:pic>
    </p:spTree>
    <p:extLst>
      <p:ext uri="{BB962C8B-B14F-4D97-AF65-F5344CB8AC3E}">
        <p14:creationId xmlns:p14="http://schemas.microsoft.com/office/powerpoint/2010/main" val="398476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22" y="1935163"/>
            <a:ext cx="6584155" cy="4389437"/>
          </a:xfrm>
        </p:spPr>
      </p:pic>
    </p:spTree>
    <p:extLst>
      <p:ext uri="{BB962C8B-B14F-4D97-AF65-F5344CB8AC3E}">
        <p14:creationId xmlns:p14="http://schemas.microsoft.com/office/powerpoint/2010/main" val="10367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2231231"/>
            <a:ext cx="5689600" cy="3797300"/>
          </a:xfrm>
        </p:spPr>
      </p:pic>
    </p:spTree>
    <p:extLst>
      <p:ext uri="{BB962C8B-B14F-4D97-AF65-F5344CB8AC3E}">
        <p14:creationId xmlns:p14="http://schemas.microsoft.com/office/powerpoint/2010/main" val="220121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68760"/>
            <a:ext cx="6149898" cy="5400600"/>
          </a:xfrm>
        </p:spPr>
      </p:pic>
    </p:spTree>
    <p:extLst>
      <p:ext uri="{BB962C8B-B14F-4D97-AF65-F5344CB8AC3E}">
        <p14:creationId xmlns:p14="http://schemas.microsoft.com/office/powerpoint/2010/main" val="91023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67" y="1935163"/>
            <a:ext cx="6580865" cy="4389437"/>
          </a:xfrm>
        </p:spPr>
      </p:pic>
    </p:spTree>
    <p:extLst>
      <p:ext uri="{BB962C8B-B14F-4D97-AF65-F5344CB8AC3E}">
        <p14:creationId xmlns:p14="http://schemas.microsoft.com/office/powerpoint/2010/main" val="288703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728004" cy="4676775"/>
          </a:xfrm>
        </p:spPr>
      </p:pic>
    </p:spTree>
    <p:extLst>
      <p:ext uri="{BB962C8B-B14F-4D97-AF65-F5344CB8AC3E}">
        <p14:creationId xmlns:p14="http://schemas.microsoft.com/office/powerpoint/2010/main" val="276035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80728"/>
            <a:ext cx="6816757" cy="5112568"/>
          </a:xfrm>
        </p:spPr>
      </p:pic>
    </p:spTree>
    <p:extLst>
      <p:ext uri="{BB962C8B-B14F-4D97-AF65-F5344CB8AC3E}">
        <p14:creationId xmlns:p14="http://schemas.microsoft.com/office/powerpoint/2010/main" val="223254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60848"/>
            <a:ext cx="7056784" cy="4367311"/>
          </a:xfrm>
        </p:spPr>
      </p:pic>
    </p:spTree>
    <p:extLst>
      <p:ext uri="{BB962C8B-B14F-4D97-AF65-F5344CB8AC3E}">
        <p14:creationId xmlns:p14="http://schemas.microsoft.com/office/powerpoint/2010/main" val="79756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2656"/>
            <a:ext cx="3907316" cy="6063952"/>
          </a:xfrm>
        </p:spPr>
      </p:pic>
    </p:spTree>
    <p:extLst>
      <p:ext uri="{BB962C8B-B14F-4D97-AF65-F5344CB8AC3E}">
        <p14:creationId xmlns:p14="http://schemas.microsoft.com/office/powerpoint/2010/main" val="35848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067" y="476672"/>
            <a:ext cx="9296588" cy="6364587"/>
          </a:xfrm>
        </p:spPr>
      </p:pic>
    </p:spTree>
    <p:extLst>
      <p:ext uri="{BB962C8B-B14F-4D97-AF65-F5344CB8AC3E}">
        <p14:creationId xmlns:p14="http://schemas.microsoft.com/office/powerpoint/2010/main" val="35358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71" y="1196752"/>
            <a:ext cx="9331193" cy="5904656"/>
          </a:xfrm>
        </p:spPr>
      </p:pic>
    </p:spTree>
    <p:extLst>
      <p:ext uri="{BB962C8B-B14F-4D97-AF65-F5344CB8AC3E}">
        <p14:creationId xmlns:p14="http://schemas.microsoft.com/office/powerpoint/2010/main" val="312223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052736"/>
            <a:ext cx="3553697" cy="5248076"/>
          </a:xfrm>
        </p:spPr>
      </p:pic>
    </p:spTree>
    <p:extLst>
      <p:ext uri="{BB962C8B-B14F-4D97-AF65-F5344CB8AC3E}">
        <p14:creationId xmlns:p14="http://schemas.microsoft.com/office/powerpoint/2010/main" val="50624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96752"/>
            <a:ext cx="6647143" cy="4985357"/>
          </a:xfrm>
        </p:spPr>
      </p:pic>
    </p:spTree>
    <p:extLst>
      <p:ext uri="{BB962C8B-B14F-4D97-AF65-F5344CB8AC3E}">
        <p14:creationId xmlns:p14="http://schemas.microsoft.com/office/powerpoint/2010/main" val="277999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6" y="2132855"/>
            <a:ext cx="5636214" cy="4084213"/>
          </a:xfrm>
        </p:spPr>
      </p:pic>
    </p:spTree>
    <p:extLst>
      <p:ext uri="{BB962C8B-B14F-4D97-AF65-F5344CB8AC3E}">
        <p14:creationId xmlns:p14="http://schemas.microsoft.com/office/powerpoint/2010/main" val="385903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</TotalTime>
  <Words>6</Words>
  <Application>Microsoft Office PowerPoint</Application>
  <PresentationFormat>Экран (4:3)</PresentationFormat>
  <Paragraphs>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«Как научится быстро плавать»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научится быстро плавать»</dc:title>
  <dc:creator>детский дом 339</dc:creator>
  <cp:lastModifiedBy>детский дом 339</cp:lastModifiedBy>
  <cp:revision>4</cp:revision>
  <dcterms:created xsi:type="dcterms:W3CDTF">2014-12-15T17:51:19Z</dcterms:created>
  <dcterms:modified xsi:type="dcterms:W3CDTF">2014-12-15T18:07:59Z</dcterms:modified>
</cp:coreProperties>
</file>