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8F5E0-9A08-46E5-8B97-DD09BA9EB1D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555FD-DE56-4A56-BB5F-902559F16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55FD-DE56-4A56-BB5F-902559F16A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32ECC-D80D-4F9D-A477-220C67597E5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B991-979F-4242-8F84-1020EB1B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Давление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 для изучения давления в твердых телах, жидкостях и газах.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Атмосферное давление.</a:t>
            </a:r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1681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628800"/>
            <a:ext cx="46805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давление?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19091"/>
            <a:ext cx="8208912" cy="44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давления.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7992888" cy="441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Единицы СИ.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624736" cy="44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чего зависит давление?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4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опыт: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48681"/>
            <a:ext cx="55446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Гидростатическое </a:t>
            </a:r>
            <a:r>
              <a:rPr lang="ru-RU" dirty="0" smtClean="0"/>
              <a:t>давление.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Давление, оказываемое покоящейся жидкостью, называется гидростатическим.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59404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давление в газах?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1600200"/>
            <a:ext cx="66247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Паскаля.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1600200"/>
            <a:ext cx="69847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</Words>
  <Application>Microsoft Office PowerPoint</Application>
  <PresentationFormat>Экран (4:3)</PresentationFormat>
  <Paragraphs>22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Давление</vt:lpstr>
      <vt:lpstr>Что такое давление?</vt:lpstr>
      <vt:lpstr>Формула давления.</vt:lpstr>
      <vt:lpstr>Единицы СИ.</vt:lpstr>
      <vt:lpstr>От чего зависит давление?</vt:lpstr>
      <vt:lpstr>Рассмотрим опыт:</vt:lpstr>
      <vt:lpstr>Гидростатическое давление.</vt:lpstr>
      <vt:lpstr>Что такое давление в газах? </vt:lpstr>
      <vt:lpstr>Закон Паскаля.</vt:lpstr>
      <vt:lpstr>Атмосферное давление.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Давление</dc:title>
  <dc:creator>Дмитриев</dc:creator>
  <cp:lastModifiedBy>Дмитриев</cp:lastModifiedBy>
  <cp:revision>3</cp:revision>
  <dcterms:created xsi:type="dcterms:W3CDTF">2014-12-09T21:22:22Z</dcterms:created>
  <dcterms:modified xsi:type="dcterms:W3CDTF">2014-12-09T21:46:50Z</dcterms:modified>
</cp:coreProperties>
</file>