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6" r:id="rId3"/>
    <p:sldId id="270" r:id="rId4"/>
    <p:sldId id="271" r:id="rId5"/>
    <p:sldId id="258" r:id="rId6"/>
    <p:sldId id="269" r:id="rId7"/>
    <p:sldId id="274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131B7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120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hPercent val="73"/>
      <c:depthPercent val="100"/>
      <c:rAngAx val="1"/>
    </c:view3D>
    <c:plotArea>
      <c:layout>
        <c:manualLayout>
          <c:layoutTarget val="inner"/>
          <c:xMode val="edge"/>
          <c:yMode val="edge"/>
          <c:x val="0.1014760147601476"/>
          <c:y val="6.4425770308123534E-2"/>
          <c:w val="0.76568265682657177"/>
          <c:h val="0.717086834733896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%кач</c:v>
                </c:pt>
              </c:strCache>
            </c:strRef>
          </c:tx>
          <c:cat>
            <c:strRef>
              <c:f>Sheet1!$B$1:$E$1</c:f>
              <c:strCache>
                <c:ptCount val="4"/>
                <c:pt idx="1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47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%усп</c:v>
                </c:pt>
              </c:strCache>
            </c:strRef>
          </c:tx>
          <c:cat>
            <c:strRef>
              <c:f>Sheet1!$B$1:$E$1</c:f>
              <c:strCache>
                <c:ptCount val="4"/>
                <c:pt idx="1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1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соу</c:v>
                </c:pt>
              </c:strCache>
            </c:strRef>
          </c:tx>
          <c:cat>
            <c:strRef>
              <c:f>Sheet1!$B$1:$E$1</c:f>
              <c:strCache>
                <c:ptCount val="4"/>
                <c:pt idx="1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1">
                  <c:v>54</c:v>
                </c:pt>
                <c:pt idx="3">
                  <c:v>65</c:v>
                </c:pt>
              </c:numCache>
            </c:numRef>
          </c:val>
        </c:ser>
        <c:gapDepth val="0"/>
        <c:shape val="box"/>
        <c:axId val="111116288"/>
        <c:axId val="111117824"/>
        <c:axId val="0"/>
      </c:bar3DChart>
      <c:catAx>
        <c:axId val="11111628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1117824"/>
        <c:crosses val="autoZero"/>
        <c:auto val="1"/>
        <c:lblAlgn val="ctr"/>
        <c:lblOffset val="100"/>
        <c:tickLblSkip val="1"/>
        <c:tickMarkSkip val="1"/>
      </c:catAx>
      <c:valAx>
        <c:axId val="11111782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111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99189574987798"/>
          <c:y val="0.33053221288515539"/>
          <c:w val="0.15662807938481368"/>
          <c:h val="0.3389355742296948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393C-1C2A-4DB9-8968-6CBC6C55CCE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76B1-D2DF-493C-A44A-E91E91F58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571480"/>
            <a:ext cx="73057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ФИЗИКО-ТЕХНИЧЕСКОЕ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ОБЬЕДИНЕНИЕ 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28926" y="4643446"/>
            <a:ext cx="52881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объединения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преподаватель физики: </a:t>
            </a:r>
            <a:r>
              <a:rPr lang="ru-RU" sz="2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Чшиева</a:t>
            </a:r>
            <a:r>
              <a:rPr lang="ru-RU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А.В.</a:t>
            </a:r>
            <a:endParaRPr lang="ru-RU" sz="2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19518" y="3643314"/>
            <a:ext cx="2505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СОШ№3</a:t>
            </a:r>
          </a:p>
        </p:txBody>
      </p:sp>
      <p:pic>
        <p:nvPicPr>
          <p:cNvPr id="1028" name="Picture 4" descr="C:\Documents and Settings\UserXP\Рабочий стол\eur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23194"/>
            <a:ext cx="2214578" cy="39418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00261" y="5572140"/>
            <a:ext cx="21545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г.Владикавказ </a:t>
            </a:r>
          </a:p>
          <a:p>
            <a:pPr algn="ctr"/>
            <a:r>
              <a:rPr lang="ru-RU" sz="2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2014год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0120112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43380"/>
            <a:ext cx="1466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1401201122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786214" cy="245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40120112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2343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UserXP\Рабочий стол\09032011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4"/>
            <a:ext cx="2306683" cy="17296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72170" y="142852"/>
            <a:ext cx="547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моделируем.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6143644"/>
            <a:ext cx="2285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кукла-неваляшка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2857496"/>
            <a:ext cx="2285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mtClean="0"/>
              <a:t>фонтан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6000768"/>
            <a:ext cx="2285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солнечная система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149080"/>
            <a:ext cx="2285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Модель для демонстрации перехода кинетической энергии в потенциальную и наоборот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 descr="PICT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08220"/>
            <a:ext cx="4343766" cy="324978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0"/>
            <a:ext cx="72987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Театрализованный урок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«Суд над статическим электричеством»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PICT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968552" cy="373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7" name="Picture 1" descr="PICT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841530" cy="514351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715016"/>
            <a:ext cx="57486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и свидетели необычного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судебного процесса.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0"/>
            <a:ext cx="76029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Республиканский конкурс молодых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Исследователей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«Шаг в будущее Осетии»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5" descr="PICT136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448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L\Desktop\WP_20141201_13_15_1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2587356" cy="4276532"/>
          </a:xfrm>
          <a:prstGeom prst="rect">
            <a:avLst/>
          </a:prstGeom>
          <a:noFill/>
        </p:spPr>
      </p:pic>
      <p:pic>
        <p:nvPicPr>
          <p:cNvPr id="4" name="Picture 2" descr="C:\Users\ALL\Desktop\WP_20141201_13_20_42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312368" cy="364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643050"/>
          <a:ext cx="7715305" cy="1174058"/>
        </p:xfrm>
        <a:graphic>
          <a:graphicData uri="http://schemas.openxmlformats.org/drawingml/2006/table">
            <a:tbl>
              <a:tblPr/>
              <a:tblGrid>
                <a:gridCol w="1056912"/>
                <a:gridCol w="971237"/>
                <a:gridCol w="1442071"/>
                <a:gridCol w="413970"/>
                <a:gridCol w="442780"/>
                <a:gridCol w="457186"/>
                <a:gridCol w="413970"/>
                <a:gridCol w="947733"/>
                <a:gridCol w="714211"/>
                <a:gridCol w="855235"/>
              </a:tblGrid>
              <a:tr h="3067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ПРЕДМЕТ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КЛАССЫ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КОЛИЧ.ОБУЧ.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"5"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"4"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"3"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"2"</a:t>
                      </a:r>
                      <a:endParaRPr lang="ru-RU" sz="1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% КАЧ</a:t>
                      </a:r>
                      <a:endParaRPr lang="ru-RU" sz="1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% УСП</a:t>
                      </a:r>
                      <a:endParaRPr lang="ru-RU" sz="140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СОУ</a:t>
                      </a:r>
                      <a:endParaRPr lang="ru-RU" sz="14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физика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Arial CYR"/>
                        </a:rPr>
                        <a:t>2012-2013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 CYR"/>
                        </a:rPr>
                        <a:t>0,4666667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 CYR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 CYR"/>
                        </a:rPr>
                        <a:t>0,538667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 CYR"/>
                        </a:rPr>
                        <a:t> 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Arial CYR"/>
                        </a:rPr>
                        <a:t>2013-2014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Arial CYR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 CYR"/>
                        </a:rPr>
                        <a:t>0,8666667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 CYR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 CYR"/>
                        </a:rPr>
                        <a:t>0,650667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/>
        </p:nvGraphicFramePr>
        <p:xfrm>
          <a:off x="2143108" y="3000372"/>
          <a:ext cx="5214269" cy="346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42976" y="214290"/>
            <a:ext cx="74018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Мониторинг знаний учащихся занимающихся</a:t>
            </a:r>
          </a:p>
          <a:p>
            <a:pPr algn="ctr"/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физико-техническом объединении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" action="ppaction://hlinkshowjump?jump=nextslide" tooltip="Начнем?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85728"/>
            <a:ext cx="2286016" cy="283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7098" y="3286124"/>
            <a:ext cx="905690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Мысли творческой полет</a:t>
            </a:r>
            <a:endParaRPr kumimoji="0" lang="ru-RU" sz="4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Устремляет вас вперед!</a:t>
            </a:r>
            <a:endParaRPr kumimoji="0" lang="ru-RU" sz="4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Знаний вам расширит круг</a:t>
            </a:r>
            <a:endParaRPr kumimoji="0" lang="ru-RU" sz="4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“Эврика” - ваш лучший друг!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129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</dc:creator>
  <cp:lastModifiedBy>ALL</cp:lastModifiedBy>
  <cp:revision>46</cp:revision>
  <dcterms:modified xsi:type="dcterms:W3CDTF">2015-02-08T16:59:38Z</dcterms:modified>
</cp:coreProperties>
</file>