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A4615C"/>
    <a:srgbClr val="D99694"/>
    <a:srgbClr val="A27E6A"/>
    <a:srgbClr val="55B77A"/>
    <a:srgbClr val="B3A2C7"/>
    <a:srgbClr val="4F81BD"/>
    <a:srgbClr val="F9ADEB"/>
    <a:srgbClr val="7793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126568-D609-4DDA-A8F4-37CF21C67629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225B51-08BC-4799-8092-3C3EE9C3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ofrussia.com/wp-content/uploads/2009/11/1042887_BIG_0_0.jpg" TargetMode="External"/><Relationship Id="rId2" Type="http://schemas.openxmlformats.org/officeDocument/2006/relationships/hyperlink" Target="http://www.youtube.com/watch?v=L6JzDGCs3Lo&amp;list=PLSkHf4HhCEZl7U08mK2dAMCp14j8uQvmb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815290" cy="16557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Интерактивная тектоническая карта России</a:t>
            </a:r>
            <a:br>
              <a:rPr lang="ru-RU" sz="3600" dirty="0" smtClean="0"/>
            </a:br>
            <a:r>
              <a:rPr lang="ru-RU" sz="3600" dirty="0" smtClean="0"/>
              <a:t>(8 класс)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357694"/>
            <a:ext cx="4414846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Димова</a:t>
            </a:r>
            <a:r>
              <a:rPr lang="ru-RU" sz="2400" dirty="0" smtClean="0">
                <a:solidFill>
                  <a:schemeClr val="tx1"/>
                </a:solidFill>
              </a:rPr>
              <a:t> Валентина Михайловна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</a:rPr>
              <a:t>у</a:t>
            </a:r>
            <a:r>
              <a:rPr lang="ru-RU" sz="1800" dirty="0" smtClean="0">
                <a:solidFill>
                  <a:schemeClr val="tx1"/>
                </a:solidFill>
              </a:rPr>
              <a:t>читель географии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МБОУ СОШ № 28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</a:rPr>
              <a:t>г</a:t>
            </a:r>
            <a:r>
              <a:rPr lang="ru-RU" sz="1800" dirty="0" smtClean="0">
                <a:solidFill>
                  <a:schemeClr val="tx1"/>
                </a:solidFill>
              </a:rPr>
              <a:t>. Новошахтинск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Ростовской области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Интернет-ресурсы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785926"/>
            <a:ext cx="7715304" cy="252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1. Максим Семенихин. Урок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Power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oint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Работа с рисунками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http://www.youtube.com/watch?v=L6JzDGCs3Lo&amp;list=PLSkHf4HhCEZl7U08mK2dAMCp14j8uQvmb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  <a:p>
            <a:r>
              <a:rPr lang="ru-RU" dirty="0" smtClean="0">
                <a:latin typeface="Arial" pitchFamily="34" charset="0"/>
              </a:rPr>
              <a:t>2. </a:t>
            </a:r>
            <a:r>
              <a:rPr lang="ru-RU" dirty="0"/>
              <a:t>Тектоническая карта России   </a:t>
            </a:r>
            <a:r>
              <a:rPr lang="ru-RU" u="sng" dirty="0">
                <a:hlinkClick r:id="rId3"/>
              </a:rPr>
              <a:t>http://geographyofrussia.com/wp-content/uploads/2009/11/1042887_BIG_0_0.jpg</a:t>
            </a:r>
            <a:endParaRPr lang="ru-RU" b="1" dirty="0"/>
          </a:p>
          <a:p>
            <a:r>
              <a:rPr lang="ru-RU" dirty="0"/>
              <a:t> </a:t>
            </a:r>
            <a:endParaRPr lang="ru-RU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5286380" y="2000240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643174" y="171448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071670" y="1357298"/>
            <a:ext cx="2230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Древняя платформа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1643050"/>
            <a:ext cx="2230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Древняя платформа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4500562" y="385762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57554" y="3500438"/>
            <a:ext cx="2819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Байкальская складчатость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4429124" y="4071942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57554" y="3714752"/>
            <a:ext cx="2848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Каледонская</a:t>
            </a:r>
            <a:r>
              <a:rPr lang="ru-RU" b="1" dirty="0" smtClean="0"/>
              <a:t> складчатость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3929058" y="207167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214414" y="3357562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286116" y="1714488"/>
            <a:ext cx="229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Молодая платформа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3071810"/>
            <a:ext cx="229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Молодая платформа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3357554" y="2285992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3174" y="1857364"/>
            <a:ext cx="269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Герцинская</a:t>
            </a:r>
            <a:r>
              <a:rPr lang="ru-RU" b="1" dirty="0" smtClean="0"/>
              <a:t> складчатость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10800000" flipV="1">
            <a:off x="4071934" y="3786190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357554" y="3500438"/>
            <a:ext cx="2692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Герцинская</a:t>
            </a:r>
            <a:r>
              <a:rPr lang="ru-RU" b="1" dirty="0" smtClean="0"/>
              <a:t> складчатость</a:t>
            </a:r>
            <a:endParaRPr lang="ru-RU" b="1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6858016" y="3643314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857884" y="3286124"/>
            <a:ext cx="2692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Герцинская</a:t>
            </a:r>
            <a:r>
              <a:rPr lang="ru-RU" b="1" dirty="0" smtClean="0"/>
              <a:t> складчатость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7429520" y="1214422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286380" y="928670"/>
            <a:ext cx="287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Мезозойская складчатость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видеоуроки\1042887_BIG_0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39994"/>
            <a:ext cx="8286808" cy="6378013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4247535" y="2138516"/>
            <a:ext cx="2698955" cy="2359742"/>
          </a:xfrm>
          <a:custGeom>
            <a:avLst/>
            <a:gdLst>
              <a:gd name="connsiteX0" fmla="*/ 309717 w 2698955"/>
              <a:gd name="connsiteY0" fmla="*/ 1814052 h 2359742"/>
              <a:gd name="connsiteX1" fmla="*/ 294968 w 2698955"/>
              <a:gd name="connsiteY1" fmla="*/ 1769807 h 2359742"/>
              <a:gd name="connsiteX2" fmla="*/ 235975 w 2698955"/>
              <a:gd name="connsiteY2" fmla="*/ 1666568 h 2359742"/>
              <a:gd name="connsiteX3" fmla="*/ 221226 w 2698955"/>
              <a:gd name="connsiteY3" fmla="*/ 1622323 h 2359742"/>
              <a:gd name="connsiteX4" fmla="*/ 191730 w 2698955"/>
              <a:gd name="connsiteY4" fmla="*/ 1578078 h 2359742"/>
              <a:gd name="connsiteX5" fmla="*/ 176981 w 2698955"/>
              <a:gd name="connsiteY5" fmla="*/ 1533832 h 2359742"/>
              <a:gd name="connsiteX6" fmla="*/ 117988 w 2698955"/>
              <a:gd name="connsiteY6" fmla="*/ 1445342 h 2359742"/>
              <a:gd name="connsiteX7" fmla="*/ 88491 w 2698955"/>
              <a:gd name="connsiteY7" fmla="*/ 1401097 h 2359742"/>
              <a:gd name="connsiteX8" fmla="*/ 44246 w 2698955"/>
              <a:gd name="connsiteY8" fmla="*/ 1268361 h 2359742"/>
              <a:gd name="connsiteX9" fmla="*/ 0 w 2698955"/>
              <a:gd name="connsiteY9" fmla="*/ 1165123 h 2359742"/>
              <a:gd name="connsiteX10" fmla="*/ 14749 w 2698955"/>
              <a:gd name="connsiteY10" fmla="*/ 1017639 h 2359742"/>
              <a:gd name="connsiteX11" fmla="*/ 58994 w 2698955"/>
              <a:gd name="connsiteY11" fmla="*/ 914400 h 2359742"/>
              <a:gd name="connsiteX12" fmla="*/ 88491 w 2698955"/>
              <a:gd name="connsiteY12" fmla="*/ 796413 h 2359742"/>
              <a:gd name="connsiteX13" fmla="*/ 117988 w 2698955"/>
              <a:gd name="connsiteY13" fmla="*/ 752168 h 2359742"/>
              <a:gd name="connsiteX14" fmla="*/ 162233 w 2698955"/>
              <a:gd name="connsiteY14" fmla="*/ 589936 h 2359742"/>
              <a:gd name="connsiteX15" fmla="*/ 206478 w 2698955"/>
              <a:gd name="connsiteY15" fmla="*/ 501445 h 2359742"/>
              <a:gd name="connsiteX16" fmla="*/ 353962 w 2698955"/>
              <a:gd name="connsiteY16" fmla="*/ 442452 h 2359742"/>
              <a:gd name="connsiteX17" fmla="*/ 442452 w 2698955"/>
              <a:gd name="connsiteY17" fmla="*/ 398207 h 2359742"/>
              <a:gd name="connsiteX18" fmla="*/ 589936 w 2698955"/>
              <a:gd name="connsiteY18" fmla="*/ 353961 h 2359742"/>
              <a:gd name="connsiteX19" fmla="*/ 634181 w 2698955"/>
              <a:gd name="connsiteY19" fmla="*/ 339213 h 2359742"/>
              <a:gd name="connsiteX20" fmla="*/ 707923 w 2698955"/>
              <a:gd name="connsiteY20" fmla="*/ 265471 h 2359742"/>
              <a:gd name="connsiteX21" fmla="*/ 752168 w 2698955"/>
              <a:gd name="connsiteY21" fmla="*/ 221226 h 2359742"/>
              <a:gd name="connsiteX22" fmla="*/ 884904 w 2698955"/>
              <a:gd name="connsiteY22" fmla="*/ 132736 h 2359742"/>
              <a:gd name="connsiteX23" fmla="*/ 943897 w 2698955"/>
              <a:gd name="connsiteY23" fmla="*/ 88490 h 2359742"/>
              <a:gd name="connsiteX24" fmla="*/ 1032388 w 2698955"/>
              <a:gd name="connsiteY24" fmla="*/ 29497 h 2359742"/>
              <a:gd name="connsiteX25" fmla="*/ 1283110 w 2698955"/>
              <a:gd name="connsiteY25" fmla="*/ 14749 h 2359742"/>
              <a:gd name="connsiteX26" fmla="*/ 1371600 w 2698955"/>
              <a:gd name="connsiteY26" fmla="*/ 0 h 2359742"/>
              <a:gd name="connsiteX27" fmla="*/ 1578078 w 2698955"/>
              <a:gd name="connsiteY27" fmla="*/ 29497 h 2359742"/>
              <a:gd name="connsiteX28" fmla="*/ 1592826 w 2698955"/>
              <a:gd name="connsiteY28" fmla="*/ 73742 h 2359742"/>
              <a:gd name="connsiteX29" fmla="*/ 1637071 w 2698955"/>
              <a:gd name="connsiteY29" fmla="*/ 117987 h 2359742"/>
              <a:gd name="connsiteX30" fmla="*/ 1651820 w 2698955"/>
              <a:gd name="connsiteY30" fmla="*/ 235974 h 2359742"/>
              <a:gd name="connsiteX31" fmla="*/ 1666568 w 2698955"/>
              <a:gd name="connsiteY31" fmla="*/ 280219 h 2359742"/>
              <a:gd name="connsiteX32" fmla="*/ 1681317 w 2698955"/>
              <a:gd name="connsiteY32" fmla="*/ 368710 h 2359742"/>
              <a:gd name="connsiteX33" fmla="*/ 1710813 w 2698955"/>
              <a:gd name="connsiteY33" fmla="*/ 501445 h 2359742"/>
              <a:gd name="connsiteX34" fmla="*/ 1725562 w 2698955"/>
              <a:gd name="connsiteY34" fmla="*/ 663678 h 2359742"/>
              <a:gd name="connsiteX35" fmla="*/ 1740310 w 2698955"/>
              <a:gd name="connsiteY35" fmla="*/ 707923 h 2359742"/>
              <a:gd name="connsiteX36" fmla="*/ 1991033 w 2698955"/>
              <a:gd name="connsiteY36" fmla="*/ 752168 h 2359742"/>
              <a:gd name="connsiteX37" fmla="*/ 2138517 w 2698955"/>
              <a:gd name="connsiteY37" fmla="*/ 796413 h 2359742"/>
              <a:gd name="connsiteX38" fmla="*/ 2241755 w 2698955"/>
              <a:gd name="connsiteY38" fmla="*/ 825910 h 2359742"/>
              <a:gd name="connsiteX39" fmla="*/ 2344994 w 2698955"/>
              <a:gd name="connsiteY39" fmla="*/ 840658 h 2359742"/>
              <a:gd name="connsiteX40" fmla="*/ 2403988 w 2698955"/>
              <a:gd name="connsiteY40" fmla="*/ 855407 h 2359742"/>
              <a:gd name="connsiteX41" fmla="*/ 2477730 w 2698955"/>
              <a:gd name="connsiteY41" fmla="*/ 870155 h 2359742"/>
              <a:gd name="connsiteX42" fmla="*/ 2566220 w 2698955"/>
              <a:gd name="connsiteY42" fmla="*/ 929149 h 2359742"/>
              <a:gd name="connsiteX43" fmla="*/ 2639962 w 2698955"/>
              <a:gd name="connsiteY43" fmla="*/ 1032387 h 2359742"/>
              <a:gd name="connsiteX44" fmla="*/ 2698955 w 2698955"/>
              <a:gd name="connsiteY44" fmla="*/ 1120878 h 2359742"/>
              <a:gd name="connsiteX45" fmla="*/ 2684207 w 2698955"/>
              <a:gd name="connsiteY45" fmla="*/ 1445342 h 2359742"/>
              <a:gd name="connsiteX46" fmla="*/ 2669459 w 2698955"/>
              <a:gd name="connsiteY46" fmla="*/ 1489587 h 2359742"/>
              <a:gd name="connsiteX47" fmla="*/ 2654710 w 2698955"/>
              <a:gd name="connsiteY47" fmla="*/ 1548581 h 2359742"/>
              <a:gd name="connsiteX48" fmla="*/ 2639962 w 2698955"/>
              <a:gd name="connsiteY48" fmla="*/ 1592826 h 2359742"/>
              <a:gd name="connsiteX49" fmla="*/ 2595717 w 2698955"/>
              <a:gd name="connsiteY49" fmla="*/ 1637071 h 2359742"/>
              <a:gd name="connsiteX50" fmla="*/ 2492478 w 2698955"/>
              <a:gd name="connsiteY50" fmla="*/ 1755058 h 2359742"/>
              <a:gd name="connsiteX51" fmla="*/ 2462981 w 2698955"/>
              <a:gd name="connsiteY51" fmla="*/ 1799303 h 2359742"/>
              <a:gd name="connsiteX52" fmla="*/ 2359742 w 2698955"/>
              <a:gd name="connsiteY52" fmla="*/ 1828800 h 2359742"/>
              <a:gd name="connsiteX53" fmla="*/ 2271252 w 2698955"/>
              <a:gd name="connsiteY53" fmla="*/ 1887794 h 2359742"/>
              <a:gd name="connsiteX54" fmla="*/ 2094271 w 2698955"/>
              <a:gd name="connsiteY54" fmla="*/ 1946787 h 2359742"/>
              <a:gd name="connsiteX55" fmla="*/ 2050026 w 2698955"/>
              <a:gd name="connsiteY55" fmla="*/ 1961536 h 2359742"/>
              <a:gd name="connsiteX56" fmla="*/ 1961536 w 2698955"/>
              <a:gd name="connsiteY56" fmla="*/ 2005781 h 2359742"/>
              <a:gd name="connsiteX57" fmla="*/ 1828800 w 2698955"/>
              <a:gd name="connsiteY57" fmla="*/ 2064774 h 2359742"/>
              <a:gd name="connsiteX58" fmla="*/ 1769807 w 2698955"/>
              <a:gd name="connsiteY58" fmla="*/ 2079523 h 2359742"/>
              <a:gd name="connsiteX59" fmla="*/ 1696065 w 2698955"/>
              <a:gd name="connsiteY59" fmla="*/ 2094271 h 2359742"/>
              <a:gd name="connsiteX60" fmla="*/ 1651820 w 2698955"/>
              <a:gd name="connsiteY60" fmla="*/ 2109019 h 2359742"/>
              <a:gd name="connsiteX61" fmla="*/ 1592826 w 2698955"/>
              <a:gd name="connsiteY61" fmla="*/ 2182761 h 2359742"/>
              <a:gd name="connsiteX62" fmla="*/ 1504336 w 2698955"/>
              <a:gd name="connsiteY62" fmla="*/ 2271252 h 2359742"/>
              <a:gd name="connsiteX63" fmla="*/ 1460091 w 2698955"/>
              <a:gd name="connsiteY63" fmla="*/ 2315497 h 2359742"/>
              <a:gd name="connsiteX64" fmla="*/ 1356852 w 2698955"/>
              <a:gd name="connsiteY64" fmla="*/ 2359742 h 2359742"/>
              <a:gd name="connsiteX65" fmla="*/ 1371600 w 2698955"/>
              <a:gd name="connsiteY65" fmla="*/ 2315497 h 2359742"/>
              <a:gd name="connsiteX66" fmla="*/ 1415846 w 2698955"/>
              <a:gd name="connsiteY66" fmla="*/ 2197510 h 2359742"/>
              <a:gd name="connsiteX67" fmla="*/ 1504336 w 2698955"/>
              <a:gd name="connsiteY67" fmla="*/ 2138516 h 2359742"/>
              <a:gd name="connsiteX68" fmla="*/ 1533833 w 2698955"/>
              <a:gd name="connsiteY68" fmla="*/ 2094271 h 2359742"/>
              <a:gd name="connsiteX69" fmla="*/ 1533833 w 2698955"/>
              <a:gd name="connsiteY69" fmla="*/ 1637071 h 2359742"/>
              <a:gd name="connsiteX70" fmla="*/ 1504336 w 2698955"/>
              <a:gd name="connsiteY70" fmla="*/ 1592826 h 2359742"/>
              <a:gd name="connsiteX71" fmla="*/ 1430594 w 2698955"/>
              <a:gd name="connsiteY71" fmla="*/ 1504336 h 2359742"/>
              <a:gd name="connsiteX72" fmla="*/ 1342104 w 2698955"/>
              <a:gd name="connsiteY72" fmla="*/ 1519084 h 2359742"/>
              <a:gd name="connsiteX73" fmla="*/ 1268362 w 2698955"/>
              <a:gd name="connsiteY73" fmla="*/ 1592826 h 2359742"/>
              <a:gd name="connsiteX74" fmla="*/ 1224117 w 2698955"/>
              <a:gd name="connsiteY74" fmla="*/ 1622323 h 2359742"/>
              <a:gd name="connsiteX75" fmla="*/ 1209368 w 2698955"/>
              <a:gd name="connsiteY75" fmla="*/ 1666568 h 2359742"/>
              <a:gd name="connsiteX76" fmla="*/ 1165123 w 2698955"/>
              <a:gd name="connsiteY76" fmla="*/ 1710813 h 2359742"/>
              <a:gd name="connsiteX77" fmla="*/ 1194620 w 2698955"/>
              <a:gd name="connsiteY77" fmla="*/ 1843549 h 2359742"/>
              <a:gd name="connsiteX78" fmla="*/ 1179871 w 2698955"/>
              <a:gd name="connsiteY78" fmla="*/ 1946787 h 2359742"/>
              <a:gd name="connsiteX79" fmla="*/ 1150375 w 2698955"/>
              <a:gd name="connsiteY79" fmla="*/ 2035278 h 2359742"/>
              <a:gd name="connsiteX80" fmla="*/ 1135626 w 2698955"/>
              <a:gd name="connsiteY80" fmla="*/ 2079523 h 2359742"/>
              <a:gd name="connsiteX81" fmla="*/ 1120878 w 2698955"/>
              <a:gd name="connsiteY81" fmla="*/ 2123768 h 2359742"/>
              <a:gd name="connsiteX82" fmla="*/ 1061884 w 2698955"/>
              <a:gd name="connsiteY82" fmla="*/ 2227007 h 2359742"/>
              <a:gd name="connsiteX83" fmla="*/ 1017639 w 2698955"/>
              <a:gd name="connsiteY83" fmla="*/ 2315497 h 2359742"/>
              <a:gd name="connsiteX84" fmla="*/ 973394 w 2698955"/>
              <a:gd name="connsiteY84" fmla="*/ 2344994 h 2359742"/>
              <a:gd name="connsiteX85" fmla="*/ 884904 w 2698955"/>
              <a:gd name="connsiteY85" fmla="*/ 2330245 h 2359742"/>
              <a:gd name="connsiteX86" fmla="*/ 811162 w 2698955"/>
              <a:gd name="connsiteY86" fmla="*/ 2197510 h 2359742"/>
              <a:gd name="connsiteX87" fmla="*/ 796413 w 2698955"/>
              <a:gd name="connsiteY87" fmla="*/ 2153265 h 2359742"/>
              <a:gd name="connsiteX88" fmla="*/ 781665 w 2698955"/>
              <a:gd name="connsiteY88" fmla="*/ 2109019 h 2359742"/>
              <a:gd name="connsiteX89" fmla="*/ 693175 w 2698955"/>
              <a:gd name="connsiteY89" fmla="*/ 2020529 h 2359742"/>
              <a:gd name="connsiteX90" fmla="*/ 648930 w 2698955"/>
              <a:gd name="connsiteY90" fmla="*/ 1991032 h 2359742"/>
              <a:gd name="connsiteX91" fmla="*/ 560439 w 2698955"/>
              <a:gd name="connsiteY91" fmla="*/ 1902542 h 2359742"/>
              <a:gd name="connsiteX92" fmla="*/ 471949 w 2698955"/>
              <a:gd name="connsiteY92" fmla="*/ 1828800 h 2359742"/>
              <a:gd name="connsiteX93" fmla="*/ 486697 w 2698955"/>
              <a:gd name="connsiteY93" fmla="*/ 1755058 h 2359742"/>
              <a:gd name="connsiteX94" fmla="*/ 693175 w 2698955"/>
              <a:gd name="connsiteY94" fmla="*/ 1696065 h 2359742"/>
              <a:gd name="connsiteX95" fmla="*/ 752168 w 2698955"/>
              <a:gd name="connsiteY95" fmla="*/ 1622323 h 2359742"/>
              <a:gd name="connsiteX96" fmla="*/ 707923 w 2698955"/>
              <a:gd name="connsiteY96" fmla="*/ 1563329 h 2359742"/>
              <a:gd name="connsiteX97" fmla="*/ 648930 w 2698955"/>
              <a:gd name="connsiteY97" fmla="*/ 1474839 h 2359742"/>
              <a:gd name="connsiteX98" fmla="*/ 589936 w 2698955"/>
              <a:gd name="connsiteY98" fmla="*/ 1445342 h 2359742"/>
              <a:gd name="connsiteX99" fmla="*/ 545691 w 2698955"/>
              <a:gd name="connsiteY99" fmla="*/ 1415845 h 2359742"/>
              <a:gd name="connsiteX100" fmla="*/ 398207 w 2698955"/>
              <a:gd name="connsiteY100" fmla="*/ 1371600 h 2359742"/>
              <a:gd name="connsiteX101" fmla="*/ 353962 w 2698955"/>
              <a:gd name="connsiteY101" fmla="*/ 1342103 h 2359742"/>
              <a:gd name="connsiteX102" fmla="*/ 221226 w 2698955"/>
              <a:gd name="connsiteY102" fmla="*/ 1312607 h 2359742"/>
              <a:gd name="connsiteX103" fmla="*/ 132736 w 2698955"/>
              <a:gd name="connsiteY103" fmla="*/ 1327355 h 2359742"/>
              <a:gd name="connsiteX104" fmla="*/ 176981 w 2698955"/>
              <a:gd name="connsiteY104" fmla="*/ 1666568 h 2359742"/>
              <a:gd name="connsiteX105" fmla="*/ 235975 w 2698955"/>
              <a:gd name="connsiteY105" fmla="*/ 1755058 h 2359742"/>
              <a:gd name="connsiteX106" fmla="*/ 309717 w 2698955"/>
              <a:gd name="connsiteY106" fmla="*/ 181405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698955" h="2359742">
                <a:moveTo>
                  <a:pt x="309717" y="1814052"/>
                </a:moveTo>
                <a:cubicBezTo>
                  <a:pt x="304801" y="1799304"/>
                  <a:pt x="301921" y="1783712"/>
                  <a:pt x="294968" y="1769807"/>
                </a:cubicBezTo>
                <a:cubicBezTo>
                  <a:pt x="220913" y="1621698"/>
                  <a:pt x="313539" y="1847549"/>
                  <a:pt x="235975" y="1666568"/>
                </a:cubicBezTo>
                <a:cubicBezTo>
                  <a:pt x="229851" y="1652279"/>
                  <a:pt x="228178" y="1636228"/>
                  <a:pt x="221226" y="1622323"/>
                </a:cubicBezTo>
                <a:cubicBezTo>
                  <a:pt x="213299" y="1606469"/>
                  <a:pt x="199657" y="1593932"/>
                  <a:pt x="191730" y="1578078"/>
                </a:cubicBezTo>
                <a:cubicBezTo>
                  <a:pt x="184777" y="1564173"/>
                  <a:pt x="184531" y="1547422"/>
                  <a:pt x="176981" y="1533832"/>
                </a:cubicBezTo>
                <a:cubicBezTo>
                  <a:pt x="159765" y="1502843"/>
                  <a:pt x="137652" y="1474839"/>
                  <a:pt x="117988" y="1445342"/>
                </a:cubicBezTo>
                <a:cubicBezTo>
                  <a:pt x="108156" y="1430594"/>
                  <a:pt x="94096" y="1417913"/>
                  <a:pt x="88491" y="1401097"/>
                </a:cubicBezTo>
                <a:cubicBezTo>
                  <a:pt x="73743" y="1356852"/>
                  <a:pt x="65104" y="1310076"/>
                  <a:pt x="44246" y="1268361"/>
                </a:cubicBezTo>
                <a:cubicBezTo>
                  <a:pt x="7796" y="1195463"/>
                  <a:pt x="21702" y="1230225"/>
                  <a:pt x="0" y="1165123"/>
                </a:cubicBezTo>
                <a:cubicBezTo>
                  <a:pt x="4916" y="1115962"/>
                  <a:pt x="7236" y="1066471"/>
                  <a:pt x="14749" y="1017639"/>
                </a:cubicBezTo>
                <a:cubicBezTo>
                  <a:pt x="19572" y="986292"/>
                  <a:pt x="46414" y="939561"/>
                  <a:pt x="58994" y="914400"/>
                </a:cubicBezTo>
                <a:cubicBezTo>
                  <a:pt x="64604" y="886347"/>
                  <a:pt x="73372" y="826650"/>
                  <a:pt x="88491" y="796413"/>
                </a:cubicBezTo>
                <a:cubicBezTo>
                  <a:pt x="96418" y="780559"/>
                  <a:pt x="108156" y="766916"/>
                  <a:pt x="117988" y="752168"/>
                </a:cubicBezTo>
                <a:cubicBezTo>
                  <a:pt x="144528" y="539841"/>
                  <a:pt x="106460" y="701484"/>
                  <a:pt x="162233" y="589936"/>
                </a:cubicBezTo>
                <a:cubicBezTo>
                  <a:pt x="180928" y="552545"/>
                  <a:pt x="170247" y="531637"/>
                  <a:pt x="206478" y="501445"/>
                </a:cubicBezTo>
                <a:cubicBezTo>
                  <a:pt x="235412" y="477334"/>
                  <a:pt x="326456" y="451621"/>
                  <a:pt x="353962" y="442452"/>
                </a:cubicBezTo>
                <a:cubicBezTo>
                  <a:pt x="515320" y="388665"/>
                  <a:pt x="270916" y="474445"/>
                  <a:pt x="442452" y="398207"/>
                </a:cubicBezTo>
                <a:cubicBezTo>
                  <a:pt x="505536" y="370170"/>
                  <a:pt x="529877" y="371121"/>
                  <a:pt x="589936" y="353961"/>
                </a:cubicBezTo>
                <a:cubicBezTo>
                  <a:pt x="604884" y="349690"/>
                  <a:pt x="619433" y="344129"/>
                  <a:pt x="634181" y="339213"/>
                </a:cubicBezTo>
                <a:cubicBezTo>
                  <a:pt x="688259" y="258097"/>
                  <a:pt x="634181" y="326923"/>
                  <a:pt x="707923" y="265471"/>
                </a:cubicBezTo>
                <a:cubicBezTo>
                  <a:pt x="723946" y="252118"/>
                  <a:pt x="735704" y="234031"/>
                  <a:pt x="752168" y="221226"/>
                </a:cubicBezTo>
                <a:cubicBezTo>
                  <a:pt x="885131" y="117811"/>
                  <a:pt x="796300" y="199191"/>
                  <a:pt x="884904" y="132736"/>
                </a:cubicBezTo>
                <a:cubicBezTo>
                  <a:pt x="904568" y="117987"/>
                  <a:pt x="923760" y="102586"/>
                  <a:pt x="943897" y="88490"/>
                </a:cubicBezTo>
                <a:cubicBezTo>
                  <a:pt x="972939" y="68160"/>
                  <a:pt x="996998" y="31579"/>
                  <a:pt x="1032388" y="29497"/>
                </a:cubicBezTo>
                <a:lnTo>
                  <a:pt x="1283110" y="14749"/>
                </a:lnTo>
                <a:cubicBezTo>
                  <a:pt x="1312607" y="9833"/>
                  <a:pt x="1341696" y="0"/>
                  <a:pt x="1371600" y="0"/>
                </a:cubicBezTo>
                <a:cubicBezTo>
                  <a:pt x="1472187" y="0"/>
                  <a:pt x="1498668" y="9645"/>
                  <a:pt x="1578078" y="29497"/>
                </a:cubicBezTo>
                <a:cubicBezTo>
                  <a:pt x="1582994" y="44245"/>
                  <a:pt x="1584203" y="60807"/>
                  <a:pt x="1592826" y="73742"/>
                </a:cubicBezTo>
                <a:cubicBezTo>
                  <a:pt x="1604395" y="91096"/>
                  <a:pt x="1629943" y="98385"/>
                  <a:pt x="1637071" y="117987"/>
                </a:cubicBezTo>
                <a:cubicBezTo>
                  <a:pt x="1650616" y="155236"/>
                  <a:pt x="1644730" y="196978"/>
                  <a:pt x="1651820" y="235974"/>
                </a:cubicBezTo>
                <a:cubicBezTo>
                  <a:pt x="1654601" y="251269"/>
                  <a:pt x="1663196" y="265043"/>
                  <a:pt x="1666568" y="280219"/>
                </a:cubicBezTo>
                <a:cubicBezTo>
                  <a:pt x="1673055" y="309411"/>
                  <a:pt x="1674830" y="339518"/>
                  <a:pt x="1681317" y="368710"/>
                </a:cubicBezTo>
                <a:cubicBezTo>
                  <a:pt x="1708975" y="493172"/>
                  <a:pt x="1686865" y="297889"/>
                  <a:pt x="1710813" y="501445"/>
                </a:cubicBezTo>
                <a:cubicBezTo>
                  <a:pt x="1717158" y="555374"/>
                  <a:pt x="1717883" y="609923"/>
                  <a:pt x="1725562" y="663678"/>
                </a:cubicBezTo>
                <a:cubicBezTo>
                  <a:pt x="1727761" y="679068"/>
                  <a:pt x="1730598" y="695784"/>
                  <a:pt x="1740310" y="707923"/>
                </a:cubicBezTo>
                <a:cubicBezTo>
                  <a:pt x="1791651" y="772099"/>
                  <a:pt x="1962751" y="750148"/>
                  <a:pt x="1991033" y="752168"/>
                </a:cubicBezTo>
                <a:cubicBezTo>
                  <a:pt x="2201298" y="822257"/>
                  <a:pt x="1982507" y="751840"/>
                  <a:pt x="2138517" y="796413"/>
                </a:cubicBezTo>
                <a:cubicBezTo>
                  <a:pt x="2193794" y="812206"/>
                  <a:pt x="2178368" y="814385"/>
                  <a:pt x="2241755" y="825910"/>
                </a:cubicBezTo>
                <a:cubicBezTo>
                  <a:pt x="2275957" y="832129"/>
                  <a:pt x="2310792" y="834440"/>
                  <a:pt x="2344994" y="840658"/>
                </a:cubicBezTo>
                <a:cubicBezTo>
                  <a:pt x="2364937" y="844284"/>
                  <a:pt x="2384201" y="851010"/>
                  <a:pt x="2403988" y="855407"/>
                </a:cubicBezTo>
                <a:cubicBezTo>
                  <a:pt x="2428459" y="860845"/>
                  <a:pt x="2453149" y="865239"/>
                  <a:pt x="2477730" y="870155"/>
                </a:cubicBezTo>
                <a:cubicBezTo>
                  <a:pt x="2507227" y="889820"/>
                  <a:pt x="2546555" y="899652"/>
                  <a:pt x="2566220" y="929149"/>
                </a:cubicBezTo>
                <a:cubicBezTo>
                  <a:pt x="2662150" y="1073042"/>
                  <a:pt x="2511865" y="849390"/>
                  <a:pt x="2639962" y="1032387"/>
                </a:cubicBezTo>
                <a:cubicBezTo>
                  <a:pt x="2660292" y="1061429"/>
                  <a:pt x="2698955" y="1120878"/>
                  <a:pt x="2698955" y="1120878"/>
                </a:cubicBezTo>
                <a:cubicBezTo>
                  <a:pt x="2694039" y="1229033"/>
                  <a:pt x="2692841" y="1337420"/>
                  <a:pt x="2684207" y="1445342"/>
                </a:cubicBezTo>
                <a:cubicBezTo>
                  <a:pt x="2682967" y="1460839"/>
                  <a:pt x="2673730" y="1474639"/>
                  <a:pt x="2669459" y="1489587"/>
                </a:cubicBezTo>
                <a:cubicBezTo>
                  <a:pt x="2663890" y="1509077"/>
                  <a:pt x="2660279" y="1529091"/>
                  <a:pt x="2654710" y="1548581"/>
                </a:cubicBezTo>
                <a:cubicBezTo>
                  <a:pt x="2650439" y="1563529"/>
                  <a:pt x="2648585" y="1579891"/>
                  <a:pt x="2639962" y="1592826"/>
                </a:cubicBezTo>
                <a:cubicBezTo>
                  <a:pt x="2628393" y="1610180"/>
                  <a:pt x="2608522" y="1620607"/>
                  <a:pt x="2595717" y="1637071"/>
                </a:cubicBezTo>
                <a:cubicBezTo>
                  <a:pt x="2503067" y="1756192"/>
                  <a:pt x="2578132" y="1697955"/>
                  <a:pt x="2492478" y="1755058"/>
                </a:cubicBezTo>
                <a:cubicBezTo>
                  <a:pt x="2482646" y="1769806"/>
                  <a:pt x="2476822" y="1788230"/>
                  <a:pt x="2462981" y="1799303"/>
                </a:cubicBezTo>
                <a:cubicBezTo>
                  <a:pt x="2453361" y="1806999"/>
                  <a:pt x="2363600" y="1827836"/>
                  <a:pt x="2359742" y="1828800"/>
                </a:cubicBezTo>
                <a:cubicBezTo>
                  <a:pt x="2330245" y="1848465"/>
                  <a:pt x="2304884" y="1876584"/>
                  <a:pt x="2271252" y="1887794"/>
                </a:cubicBezTo>
                <a:lnTo>
                  <a:pt x="2094271" y="1946787"/>
                </a:lnTo>
                <a:cubicBezTo>
                  <a:pt x="2079523" y="1951703"/>
                  <a:pt x="2062961" y="1952913"/>
                  <a:pt x="2050026" y="1961536"/>
                </a:cubicBezTo>
                <a:cubicBezTo>
                  <a:pt x="1923217" y="2046073"/>
                  <a:pt x="2083665" y="1944715"/>
                  <a:pt x="1961536" y="2005781"/>
                </a:cubicBezTo>
                <a:cubicBezTo>
                  <a:pt x="1864683" y="2054208"/>
                  <a:pt x="1981007" y="2026720"/>
                  <a:pt x="1828800" y="2064774"/>
                </a:cubicBezTo>
                <a:cubicBezTo>
                  <a:pt x="1809136" y="2069690"/>
                  <a:pt x="1789594" y="2075126"/>
                  <a:pt x="1769807" y="2079523"/>
                </a:cubicBezTo>
                <a:cubicBezTo>
                  <a:pt x="1745337" y="2084961"/>
                  <a:pt x="1720384" y="2088191"/>
                  <a:pt x="1696065" y="2094271"/>
                </a:cubicBezTo>
                <a:cubicBezTo>
                  <a:pt x="1680983" y="2098041"/>
                  <a:pt x="1666568" y="2104103"/>
                  <a:pt x="1651820" y="2109019"/>
                </a:cubicBezTo>
                <a:cubicBezTo>
                  <a:pt x="1530377" y="2189982"/>
                  <a:pt x="1669543" y="2084125"/>
                  <a:pt x="1592826" y="2182761"/>
                </a:cubicBezTo>
                <a:cubicBezTo>
                  <a:pt x="1567216" y="2215689"/>
                  <a:pt x="1533833" y="2241755"/>
                  <a:pt x="1504336" y="2271252"/>
                </a:cubicBezTo>
                <a:cubicBezTo>
                  <a:pt x="1489588" y="2286000"/>
                  <a:pt x="1478746" y="2306169"/>
                  <a:pt x="1460091" y="2315497"/>
                </a:cubicBezTo>
                <a:cubicBezTo>
                  <a:pt x="1387192" y="2351946"/>
                  <a:pt x="1421955" y="2338042"/>
                  <a:pt x="1356852" y="2359742"/>
                </a:cubicBezTo>
                <a:cubicBezTo>
                  <a:pt x="1361768" y="2344994"/>
                  <a:pt x="1367829" y="2330579"/>
                  <a:pt x="1371600" y="2315497"/>
                </a:cubicBezTo>
                <a:cubicBezTo>
                  <a:pt x="1383381" y="2268374"/>
                  <a:pt x="1377001" y="2231500"/>
                  <a:pt x="1415846" y="2197510"/>
                </a:cubicBezTo>
                <a:cubicBezTo>
                  <a:pt x="1442525" y="2174165"/>
                  <a:pt x="1504336" y="2138516"/>
                  <a:pt x="1504336" y="2138516"/>
                </a:cubicBezTo>
                <a:cubicBezTo>
                  <a:pt x="1514168" y="2123768"/>
                  <a:pt x="1531069" y="2111779"/>
                  <a:pt x="1533833" y="2094271"/>
                </a:cubicBezTo>
                <a:cubicBezTo>
                  <a:pt x="1552808" y="1974098"/>
                  <a:pt x="1554183" y="1759171"/>
                  <a:pt x="1533833" y="1637071"/>
                </a:cubicBezTo>
                <a:cubicBezTo>
                  <a:pt x="1530919" y="1619587"/>
                  <a:pt x="1515684" y="1606443"/>
                  <a:pt x="1504336" y="1592826"/>
                </a:cubicBezTo>
                <a:cubicBezTo>
                  <a:pt x="1409704" y="1479269"/>
                  <a:pt x="1503830" y="1614188"/>
                  <a:pt x="1430594" y="1504336"/>
                </a:cubicBezTo>
                <a:cubicBezTo>
                  <a:pt x="1401097" y="1509252"/>
                  <a:pt x="1370473" y="1509628"/>
                  <a:pt x="1342104" y="1519084"/>
                </a:cubicBezTo>
                <a:cubicBezTo>
                  <a:pt x="1283112" y="1538748"/>
                  <a:pt x="1307690" y="1553498"/>
                  <a:pt x="1268362" y="1592826"/>
                </a:cubicBezTo>
                <a:cubicBezTo>
                  <a:pt x="1255828" y="1605360"/>
                  <a:pt x="1238865" y="1612491"/>
                  <a:pt x="1224117" y="1622323"/>
                </a:cubicBezTo>
                <a:cubicBezTo>
                  <a:pt x="1219201" y="1637071"/>
                  <a:pt x="1217992" y="1653633"/>
                  <a:pt x="1209368" y="1666568"/>
                </a:cubicBezTo>
                <a:cubicBezTo>
                  <a:pt x="1197798" y="1683922"/>
                  <a:pt x="1169648" y="1690452"/>
                  <a:pt x="1165123" y="1710813"/>
                </a:cubicBezTo>
                <a:cubicBezTo>
                  <a:pt x="1158201" y="1741962"/>
                  <a:pt x="1183009" y="1808717"/>
                  <a:pt x="1194620" y="1843549"/>
                </a:cubicBezTo>
                <a:cubicBezTo>
                  <a:pt x="1189704" y="1877962"/>
                  <a:pt x="1187688" y="1912915"/>
                  <a:pt x="1179871" y="1946787"/>
                </a:cubicBezTo>
                <a:cubicBezTo>
                  <a:pt x="1172880" y="1977083"/>
                  <a:pt x="1160207" y="2005781"/>
                  <a:pt x="1150375" y="2035278"/>
                </a:cubicBezTo>
                <a:lnTo>
                  <a:pt x="1135626" y="2079523"/>
                </a:lnTo>
                <a:cubicBezTo>
                  <a:pt x="1130710" y="2094271"/>
                  <a:pt x="1127831" y="2109863"/>
                  <a:pt x="1120878" y="2123768"/>
                </a:cubicBezTo>
                <a:cubicBezTo>
                  <a:pt x="1083454" y="2198615"/>
                  <a:pt x="1103576" y="2164468"/>
                  <a:pt x="1061884" y="2227007"/>
                </a:cubicBezTo>
                <a:cubicBezTo>
                  <a:pt x="1049889" y="2262994"/>
                  <a:pt x="1046230" y="2286906"/>
                  <a:pt x="1017639" y="2315497"/>
                </a:cubicBezTo>
                <a:cubicBezTo>
                  <a:pt x="1005105" y="2328031"/>
                  <a:pt x="988142" y="2335162"/>
                  <a:pt x="973394" y="2344994"/>
                </a:cubicBezTo>
                <a:cubicBezTo>
                  <a:pt x="943897" y="2340078"/>
                  <a:pt x="912230" y="2342390"/>
                  <a:pt x="884904" y="2330245"/>
                </a:cubicBezTo>
                <a:cubicBezTo>
                  <a:pt x="833071" y="2307208"/>
                  <a:pt x="825792" y="2241398"/>
                  <a:pt x="811162" y="2197510"/>
                </a:cubicBezTo>
                <a:lnTo>
                  <a:pt x="796413" y="2153265"/>
                </a:lnTo>
                <a:cubicBezTo>
                  <a:pt x="791497" y="2138516"/>
                  <a:pt x="792658" y="2120012"/>
                  <a:pt x="781665" y="2109019"/>
                </a:cubicBezTo>
                <a:cubicBezTo>
                  <a:pt x="752168" y="2079522"/>
                  <a:pt x="727884" y="2043668"/>
                  <a:pt x="693175" y="2020529"/>
                </a:cubicBezTo>
                <a:cubicBezTo>
                  <a:pt x="678427" y="2010697"/>
                  <a:pt x="662178" y="2002808"/>
                  <a:pt x="648930" y="1991032"/>
                </a:cubicBezTo>
                <a:cubicBezTo>
                  <a:pt x="617752" y="1963318"/>
                  <a:pt x="595148" y="1925681"/>
                  <a:pt x="560439" y="1902542"/>
                </a:cubicBezTo>
                <a:cubicBezTo>
                  <a:pt x="498840" y="1861475"/>
                  <a:pt x="528728" y="1885579"/>
                  <a:pt x="471949" y="1828800"/>
                </a:cubicBezTo>
                <a:cubicBezTo>
                  <a:pt x="476865" y="1804219"/>
                  <a:pt x="477895" y="1778529"/>
                  <a:pt x="486697" y="1755058"/>
                </a:cubicBezTo>
                <a:cubicBezTo>
                  <a:pt x="520880" y="1663903"/>
                  <a:pt x="592549" y="1704450"/>
                  <a:pt x="693175" y="1696065"/>
                </a:cubicBezTo>
                <a:cubicBezTo>
                  <a:pt x="714153" y="1682080"/>
                  <a:pt x="763566" y="1662216"/>
                  <a:pt x="752168" y="1622323"/>
                </a:cubicBezTo>
                <a:cubicBezTo>
                  <a:pt x="745415" y="1598688"/>
                  <a:pt x="722019" y="1583466"/>
                  <a:pt x="707923" y="1563329"/>
                </a:cubicBezTo>
                <a:cubicBezTo>
                  <a:pt x="687594" y="1534287"/>
                  <a:pt x="680638" y="1490693"/>
                  <a:pt x="648930" y="1474839"/>
                </a:cubicBezTo>
                <a:cubicBezTo>
                  <a:pt x="629265" y="1465007"/>
                  <a:pt x="609025" y="1456250"/>
                  <a:pt x="589936" y="1445342"/>
                </a:cubicBezTo>
                <a:cubicBezTo>
                  <a:pt x="574546" y="1436548"/>
                  <a:pt x="561983" y="1422827"/>
                  <a:pt x="545691" y="1415845"/>
                </a:cubicBezTo>
                <a:cubicBezTo>
                  <a:pt x="487977" y="1391111"/>
                  <a:pt x="457694" y="1411258"/>
                  <a:pt x="398207" y="1371600"/>
                </a:cubicBezTo>
                <a:cubicBezTo>
                  <a:pt x="383459" y="1361768"/>
                  <a:pt x="369816" y="1350030"/>
                  <a:pt x="353962" y="1342103"/>
                </a:cubicBezTo>
                <a:cubicBezTo>
                  <a:pt x="317656" y="1323950"/>
                  <a:pt x="255210" y="1318271"/>
                  <a:pt x="221226" y="1312607"/>
                </a:cubicBezTo>
                <a:lnTo>
                  <a:pt x="132736" y="1327355"/>
                </a:lnTo>
                <a:cubicBezTo>
                  <a:pt x="126689" y="1349125"/>
                  <a:pt x="129411" y="1595213"/>
                  <a:pt x="176981" y="1666568"/>
                </a:cubicBezTo>
                <a:lnTo>
                  <a:pt x="235975" y="1755058"/>
                </a:lnTo>
                <a:lnTo>
                  <a:pt x="309717" y="1814052"/>
                </a:ln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56940" y="1445342"/>
            <a:ext cx="1966737" cy="2463088"/>
          </a:xfrm>
          <a:custGeom>
            <a:avLst/>
            <a:gdLst>
              <a:gd name="connsiteX0" fmla="*/ 1096325 w 1966737"/>
              <a:gd name="connsiteY0" fmla="*/ 2389239 h 2463088"/>
              <a:gd name="connsiteX1" fmla="*/ 1229060 w 1966737"/>
              <a:gd name="connsiteY1" fmla="*/ 2418735 h 2463088"/>
              <a:gd name="connsiteX2" fmla="*/ 1317550 w 1966737"/>
              <a:gd name="connsiteY2" fmla="*/ 2359742 h 2463088"/>
              <a:gd name="connsiteX3" fmla="*/ 1347047 w 1966737"/>
              <a:gd name="connsiteY3" fmla="*/ 2271252 h 2463088"/>
              <a:gd name="connsiteX4" fmla="*/ 1376544 w 1966737"/>
              <a:gd name="connsiteY4" fmla="*/ 2123768 h 2463088"/>
              <a:gd name="connsiteX5" fmla="*/ 1406041 w 1966737"/>
              <a:gd name="connsiteY5" fmla="*/ 2079523 h 2463088"/>
              <a:gd name="connsiteX6" fmla="*/ 1450286 w 1966737"/>
              <a:gd name="connsiteY6" fmla="*/ 2050026 h 2463088"/>
              <a:gd name="connsiteX7" fmla="*/ 1538776 w 1966737"/>
              <a:gd name="connsiteY7" fmla="*/ 2020529 h 2463088"/>
              <a:gd name="connsiteX8" fmla="*/ 1583021 w 1966737"/>
              <a:gd name="connsiteY8" fmla="*/ 1991032 h 2463088"/>
              <a:gd name="connsiteX9" fmla="*/ 1627266 w 1966737"/>
              <a:gd name="connsiteY9" fmla="*/ 1976284 h 2463088"/>
              <a:gd name="connsiteX10" fmla="*/ 1715757 w 1966737"/>
              <a:gd name="connsiteY10" fmla="*/ 1887793 h 2463088"/>
              <a:gd name="connsiteX11" fmla="*/ 1745254 w 1966737"/>
              <a:gd name="connsiteY11" fmla="*/ 1784555 h 2463088"/>
              <a:gd name="connsiteX12" fmla="*/ 1789499 w 1966737"/>
              <a:gd name="connsiteY12" fmla="*/ 1607574 h 2463088"/>
              <a:gd name="connsiteX13" fmla="*/ 1818995 w 1966737"/>
              <a:gd name="connsiteY13" fmla="*/ 884903 h 2463088"/>
              <a:gd name="connsiteX14" fmla="*/ 1833744 w 1966737"/>
              <a:gd name="connsiteY14" fmla="*/ 840658 h 2463088"/>
              <a:gd name="connsiteX15" fmla="*/ 1848492 w 1966737"/>
              <a:gd name="connsiteY15" fmla="*/ 781664 h 2463088"/>
              <a:gd name="connsiteX16" fmla="*/ 1863241 w 1966737"/>
              <a:gd name="connsiteY16" fmla="*/ 693174 h 2463088"/>
              <a:gd name="connsiteX17" fmla="*/ 1877989 w 1966737"/>
              <a:gd name="connsiteY17" fmla="*/ 619432 h 2463088"/>
              <a:gd name="connsiteX18" fmla="*/ 1818995 w 1966737"/>
              <a:gd name="connsiteY18" fmla="*/ 132735 h 2463088"/>
              <a:gd name="connsiteX19" fmla="*/ 1774750 w 1966737"/>
              <a:gd name="connsiteY19" fmla="*/ 103239 h 2463088"/>
              <a:gd name="connsiteX20" fmla="*/ 1745254 w 1966737"/>
              <a:gd name="connsiteY20" fmla="*/ 58993 h 2463088"/>
              <a:gd name="connsiteX21" fmla="*/ 1686260 w 1966737"/>
              <a:gd name="connsiteY21" fmla="*/ 29497 h 2463088"/>
              <a:gd name="connsiteX22" fmla="*/ 1642015 w 1966737"/>
              <a:gd name="connsiteY22" fmla="*/ 0 h 2463088"/>
              <a:gd name="connsiteX23" fmla="*/ 1420789 w 1966737"/>
              <a:gd name="connsiteY23" fmla="*/ 14748 h 2463088"/>
              <a:gd name="connsiteX24" fmla="*/ 1376544 w 1966737"/>
              <a:gd name="connsiteY24" fmla="*/ 44245 h 2463088"/>
              <a:gd name="connsiteX25" fmla="*/ 1332299 w 1966737"/>
              <a:gd name="connsiteY25" fmla="*/ 58993 h 2463088"/>
              <a:gd name="connsiteX26" fmla="*/ 1288054 w 1966737"/>
              <a:gd name="connsiteY26" fmla="*/ 103239 h 2463088"/>
              <a:gd name="connsiteX27" fmla="*/ 1243808 w 1966737"/>
              <a:gd name="connsiteY27" fmla="*/ 132735 h 2463088"/>
              <a:gd name="connsiteX28" fmla="*/ 1184815 w 1966737"/>
              <a:gd name="connsiteY28" fmla="*/ 221226 h 2463088"/>
              <a:gd name="connsiteX29" fmla="*/ 1155318 w 1966737"/>
              <a:gd name="connsiteY29" fmla="*/ 265471 h 2463088"/>
              <a:gd name="connsiteX30" fmla="*/ 1125821 w 1966737"/>
              <a:gd name="connsiteY30" fmla="*/ 309716 h 2463088"/>
              <a:gd name="connsiteX31" fmla="*/ 1081576 w 1966737"/>
              <a:gd name="connsiteY31" fmla="*/ 339213 h 2463088"/>
              <a:gd name="connsiteX32" fmla="*/ 1052079 w 1966737"/>
              <a:gd name="connsiteY32" fmla="*/ 383458 h 2463088"/>
              <a:gd name="connsiteX33" fmla="*/ 963589 w 1966737"/>
              <a:gd name="connsiteY33" fmla="*/ 442452 h 2463088"/>
              <a:gd name="connsiteX34" fmla="*/ 668621 w 1966737"/>
              <a:gd name="connsiteY34" fmla="*/ 471948 h 2463088"/>
              <a:gd name="connsiteX35" fmla="*/ 624376 w 1966737"/>
              <a:gd name="connsiteY35" fmla="*/ 486697 h 2463088"/>
              <a:gd name="connsiteX36" fmla="*/ 550634 w 1966737"/>
              <a:gd name="connsiteY36" fmla="*/ 575187 h 2463088"/>
              <a:gd name="connsiteX37" fmla="*/ 417899 w 1966737"/>
              <a:gd name="connsiteY37" fmla="*/ 693174 h 2463088"/>
              <a:gd name="connsiteX38" fmla="*/ 388402 w 1966737"/>
              <a:gd name="connsiteY38" fmla="*/ 737419 h 2463088"/>
              <a:gd name="connsiteX39" fmla="*/ 373654 w 1966737"/>
              <a:gd name="connsiteY39" fmla="*/ 781664 h 2463088"/>
              <a:gd name="connsiteX40" fmla="*/ 344157 w 1966737"/>
              <a:gd name="connsiteY40" fmla="*/ 884903 h 2463088"/>
              <a:gd name="connsiteX41" fmla="*/ 314660 w 1966737"/>
              <a:gd name="connsiteY41" fmla="*/ 929148 h 2463088"/>
              <a:gd name="connsiteX42" fmla="*/ 285163 w 1966737"/>
              <a:gd name="connsiteY42" fmla="*/ 1017639 h 2463088"/>
              <a:gd name="connsiteX43" fmla="*/ 270415 w 1966737"/>
              <a:gd name="connsiteY43" fmla="*/ 1061884 h 2463088"/>
              <a:gd name="connsiteX44" fmla="*/ 255666 w 1966737"/>
              <a:gd name="connsiteY44" fmla="*/ 1622323 h 2463088"/>
              <a:gd name="connsiteX45" fmla="*/ 167176 w 1966737"/>
              <a:gd name="connsiteY45" fmla="*/ 1696064 h 2463088"/>
              <a:gd name="connsiteX46" fmla="*/ 78686 w 1966737"/>
              <a:gd name="connsiteY46" fmla="*/ 1725561 h 2463088"/>
              <a:gd name="connsiteX47" fmla="*/ 4944 w 1966737"/>
              <a:gd name="connsiteY47" fmla="*/ 1799303 h 2463088"/>
              <a:gd name="connsiteX48" fmla="*/ 49189 w 1966737"/>
              <a:gd name="connsiteY48" fmla="*/ 1932039 h 2463088"/>
              <a:gd name="connsiteX49" fmla="*/ 93434 w 1966737"/>
              <a:gd name="connsiteY49" fmla="*/ 1961535 h 2463088"/>
              <a:gd name="connsiteX50" fmla="*/ 122931 w 1966737"/>
              <a:gd name="connsiteY50" fmla="*/ 2005781 h 2463088"/>
              <a:gd name="connsiteX51" fmla="*/ 329408 w 1966737"/>
              <a:gd name="connsiteY51" fmla="*/ 2020529 h 2463088"/>
              <a:gd name="connsiteX52" fmla="*/ 344157 w 1966737"/>
              <a:gd name="connsiteY52" fmla="*/ 2300748 h 2463088"/>
              <a:gd name="connsiteX53" fmla="*/ 358905 w 1966737"/>
              <a:gd name="connsiteY53" fmla="*/ 2359742 h 2463088"/>
              <a:gd name="connsiteX54" fmla="*/ 373654 w 1966737"/>
              <a:gd name="connsiteY54" fmla="*/ 2403987 h 2463088"/>
              <a:gd name="connsiteX55" fmla="*/ 417899 w 1966737"/>
              <a:gd name="connsiteY55" fmla="*/ 2418735 h 2463088"/>
              <a:gd name="connsiteX56" fmla="*/ 624376 w 1966737"/>
              <a:gd name="connsiteY56" fmla="*/ 2374490 h 2463088"/>
              <a:gd name="connsiteX57" fmla="*/ 653873 w 1966737"/>
              <a:gd name="connsiteY57" fmla="*/ 2330245 h 2463088"/>
              <a:gd name="connsiteX58" fmla="*/ 712866 w 1966737"/>
              <a:gd name="connsiteY58" fmla="*/ 2153264 h 2463088"/>
              <a:gd name="connsiteX59" fmla="*/ 757112 w 1966737"/>
              <a:gd name="connsiteY59" fmla="*/ 2138516 h 2463088"/>
              <a:gd name="connsiteX60" fmla="*/ 830854 w 1966737"/>
              <a:gd name="connsiteY60" fmla="*/ 2153264 h 2463088"/>
              <a:gd name="connsiteX61" fmla="*/ 919344 w 1966737"/>
              <a:gd name="connsiteY61" fmla="*/ 2241755 h 2463088"/>
              <a:gd name="connsiteX62" fmla="*/ 978337 w 1966737"/>
              <a:gd name="connsiteY62" fmla="*/ 2271252 h 2463088"/>
              <a:gd name="connsiteX63" fmla="*/ 1066828 w 1966737"/>
              <a:gd name="connsiteY63" fmla="*/ 2330245 h 2463088"/>
              <a:gd name="connsiteX64" fmla="*/ 1096325 w 1966737"/>
              <a:gd name="connsiteY64" fmla="*/ 2389239 h 246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6737" h="2463088">
                <a:moveTo>
                  <a:pt x="1096325" y="2389239"/>
                </a:moveTo>
                <a:cubicBezTo>
                  <a:pt x="1123364" y="2403987"/>
                  <a:pt x="1104872" y="2463088"/>
                  <a:pt x="1229060" y="2418735"/>
                </a:cubicBezTo>
                <a:cubicBezTo>
                  <a:pt x="1262445" y="2406812"/>
                  <a:pt x="1317550" y="2359742"/>
                  <a:pt x="1317550" y="2359742"/>
                </a:cubicBezTo>
                <a:cubicBezTo>
                  <a:pt x="1327382" y="2330245"/>
                  <a:pt x="1342650" y="2302032"/>
                  <a:pt x="1347047" y="2271252"/>
                </a:cubicBezTo>
                <a:cubicBezTo>
                  <a:pt x="1352483" y="2233200"/>
                  <a:pt x="1355949" y="2164956"/>
                  <a:pt x="1376544" y="2123768"/>
                </a:cubicBezTo>
                <a:cubicBezTo>
                  <a:pt x="1384471" y="2107914"/>
                  <a:pt x="1393507" y="2092057"/>
                  <a:pt x="1406041" y="2079523"/>
                </a:cubicBezTo>
                <a:cubicBezTo>
                  <a:pt x="1418575" y="2066989"/>
                  <a:pt x="1434088" y="2057225"/>
                  <a:pt x="1450286" y="2050026"/>
                </a:cubicBezTo>
                <a:cubicBezTo>
                  <a:pt x="1478698" y="2037398"/>
                  <a:pt x="1538776" y="2020529"/>
                  <a:pt x="1538776" y="2020529"/>
                </a:cubicBezTo>
                <a:cubicBezTo>
                  <a:pt x="1553524" y="2010697"/>
                  <a:pt x="1567167" y="1998959"/>
                  <a:pt x="1583021" y="1991032"/>
                </a:cubicBezTo>
                <a:cubicBezTo>
                  <a:pt x="1596926" y="1984080"/>
                  <a:pt x="1614995" y="1985828"/>
                  <a:pt x="1627266" y="1976284"/>
                </a:cubicBezTo>
                <a:cubicBezTo>
                  <a:pt x="1660194" y="1950673"/>
                  <a:pt x="1715757" y="1887793"/>
                  <a:pt x="1715757" y="1887793"/>
                </a:cubicBezTo>
                <a:cubicBezTo>
                  <a:pt x="1726768" y="1854759"/>
                  <a:pt x="1739964" y="1818940"/>
                  <a:pt x="1745254" y="1784555"/>
                </a:cubicBezTo>
                <a:cubicBezTo>
                  <a:pt x="1770313" y="1621671"/>
                  <a:pt x="1731982" y="1693849"/>
                  <a:pt x="1789499" y="1607574"/>
                </a:cubicBezTo>
                <a:cubicBezTo>
                  <a:pt x="1791845" y="1520760"/>
                  <a:pt x="1793691" y="1074680"/>
                  <a:pt x="1818995" y="884903"/>
                </a:cubicBezTo>
                <a:cubicBezTo>
                  <a:pt x="1821050" y="869493"/>
                  <a:pt x="1829473" y="855606"/>
                  <a:pt x="1833744" y="840658"/>
                </a:cubicBezTo>
                <a:cubicBezTo>
                  <a:pt x="1839313" y="821168"/>
                  <a:pt x="1844517" y="801540"/>
                  <a:pt x="1848492" y="781664"/>
                </a:cubicBezTo>
                <a:cubicBezTo>
                  <a:pt x="1854357" y="752341"/>
                  <a:pt x="1857892" y="722595"/>
                  <a:pt x="1863241" y="693174"/>
                </a:cubicBezTo>
                <a:cubicBezTo>
                  <a:pt x="1867725" y="668511"/>
                  <a:pt x="1873073" y="644013"/>
                  <a:pt x="1877989" y="619432"/>
                </a:cubicBezTo>
                <a:cubicBezTo>
                  <a:pt x="1868553" y="336356"/>
                  <a:pt x="1966737" y="255852"/>
                  <a:pt x="1818995" y="132735"/>
                </a:cubicBezTo>
                <a:cubicBezTo>
                  <a:pt x="1805378" y="121388"/>
                  <a:pt x="1789498" y="113071"/>
                  <a:pt x="1774750" y="103239"/>
                </a:cubicBezTo>
                <a:cubicBezTo>
                  <a:pt x="1764918" y="88490"/>
                  <a:pt x="1758871" y="70341"/>
                  <a:pt x="1745254" y="58993"/>
                </a:cubicBezTo>
                <a:cubicBezTo>
                  <a:pt x="1728364" y="44918"/>
                  <a:pt x="1705349" y="40405"/>
                  <a:pt x="1686260" y="29497"/>
                </a:cubicBezTo>
                <a:cubicBezTo>
                  <a:pt x="1670870" y="20703"/>
                  <a:pt x="1656763" y="9832"/>
                  <a:pt x="1642015" y="0"/>
                </a:cubicBezTo>
                <a:cubicBezTo>
                  <a:pt x="1568273" y="4916"/>
                  <a:pt x="1493689" y="2598"/>
                  <a:pt x="1420789" y="14748"/>
                </a:cubicBezTo>
                <a:cubicBezTo>
                  <a:pt x="1403305" y="17662"/>
                  <a:pt x="1392398" y="36318"/>
                  <a:pt x="1376544" y="44245"/>
                </a:cubicBezTo>
                <a:cubicBezTo>
                  <a:pt x="1362639" y="51197"/>
                  <a:pt x="1347047" y="54077"/>
                  <a:pt x="1332299" y="58993"/>
                </a:cubicBezTo>
                <a:cubicBezTo>
                  <a:pt x="1317551" y="73742"/>
                  <a:pt x="1304077" y="89886"/>
                  <a:pt x="1288054" y="103239"/>
                </a:cubicBezTo>
                <a:cubicBezTo>
                  <a:pt x="1274437" y="114587"/>
                  <a:pt x="1255480" y="119395"/>
                  <a:pt x="1243808" y="132735"/>
                </a:cubicBezTo>
                <a:cubicBezTo>
                  <a:pt x="1220463" y="159414"/>
                  <a:pt x="1204479" y="191729"/>
                  <a:pt x="1184815" y="221226"/>
                </a:cubicBezTo>
                <a:lnTo>
                  <a:pt x="1155318" y="265471"/>
                </a:lnTo>
                <a:cubicBezTo>
                  <a:pt x="1145486" y="280219"/>
                  <a:pt x="1140569" y="299884"/>
                  <a:pt x="1125821" y="309716"/>
                </a:cubicBezTo>
                <a:lnTo>
                  <a:pt x="1081576" y="339213"/>
                </a:lnTo>
                <a:cubicBezTo>
                  <a:pt x="1071744" y="353961"/>
                  <a:pt x="1065419" y="371786"/>
                  <a:pt x="1052079" y="383458"/>
                </a:cubicBezTo>
                <a:cubicBezTo>
                  <a:pt x="1025400" y="406803"/>
                  <a:pt x="997981" y="433854"/>
                  <a:pt x="963589" y="442452"/>
                </a:cubicBezTo>
                <a:cubicBezTo>
                  <a:pt x="828136" y="476314"/>
                  <a:pt x="924825" y="455936"/>
                  <a:pt x="668621" y="471948"/>
                </a:cubicBezTo>
                <a:cubicBezTo>
                  <a:pt x="653873" y="476864"/>
                  <a:pt x="637311" y="478073"/>
                  <a:pt x="624376" y="486697"/>
                </a:cubicBezTo>
                <a:cubicBezTo>
                  <a:pt x="569355" y="523378"/>
                  <a:pt x="590207" y="530667"/>
                  <a:pt x="550634" y="575187"/>
                </a:cubicBezTo>
                <a:cubicBezTo>
                  <a:pt x="477162" y="657843"/>
                  <a:pt x="485145" y="648343"/>
                  <a:pt x="417899" y="693174"/>
                </a:cubicBezTo>
                <a:cubicBezTo>
                  <a:pt x="408067" y="707922"/>
                  <a:pt x="396329" y="721565"/>
                  <a:pt x="388402" y="737419"/>
                </a:cubicBezTo>
                <a:cubicBezTo>
                  <a:pt x="381450" y="751324"/>
                  <a:pt x="377925" y="766716"/>
                  <a:pt x="373654" y="781664"/>
                </a:cubicBezTo>
                <a:cubicBezTo>
                  <a:pt x="367355" y="803710"/>
                  <a:pt x="355942" y="861333"/>
                  <a:pt x="344157" y="884903"/>
                </a:cubicBezTo>
                <a:cubicBezTo>
                  <a:pt x="336230" y="900757"/>
                  <a:pt x="324492" y="914400"/>
                  <a:pt x="314660" y="929148"/>
                </a:cubicBezTo>
                <a:lnTo>
                  <a:pt x="285163" y="1017639"/>
                </a:lnTo>
                <a:lnTo>
                  <a:pt x="270415" y="1061884"/>
                </a:lnTo>
                <a:cubicBezTo>
                  <a:pt x="265499" y="1248697"/>
                  <a:pt x="273812" y="1436328"/>
                  <a:pt x="255666" y="1622323"/>
                </a:cubicBezTo>
                <a:cubicBezTo>
                  <a:pt x="254092" y="1638460"/>
                  <a:pt x="181861" y="1689537"/>
                  <a:pt x="167176" y="1696064"/>
                </a:cubicBezTo>
                <a:cubicBezTo>
                  <a:pt x="138764" y="1708692"/>
                  <a:pt x="78686" y="1725561"/>
                  <a:pt x="78686" y="1725561"/>
                </a:cubicBezTo>
                <a:cubicBezTo>
                  <a:pt x="55089" y="1741293"/>
                  <a:pt x="8877" y="1763907"/>
                  <a:pt x="4944" y="1799303"/>
                </a:cubicBezTo>
                <a:cubicBezTo>
                  <a:pt x="0" y="1843797"/>
                  <a:pt x="16505" y="1899355"/>
                  <a:pt x="49189" y="1932039"/>
                </a:cubicBezTo>
                <a:cubicBezTo>
                  <a:pt x="61723" y="1944573"/>
                  <a:pt x="78686" y="1951703"/>
                  <a:pt x="93434" y="1961535"/>
                </a:cubicBezTo>
                <a:cubicBezTo>
                  <a:pt x="103266" y="1976284"/>
                  <a:pt x="105735" y="2001482"/>
                  <a:pt x="122931" y="2005781"/>
                </a:cubicBezTo>
                <a:cubicBezTo>
                  <a:pt x="189872" y="2022516"/>
                  <a:pt x="288007" y="1965328"/>
                  <a:pt x="329408" y="2020529"/>
                </a:cubicBezTo>
                <a:cubicBezTo>
                  <a:pt x="385529" y="2095357"/>
                  <a:pt x="336054" y="2207564"/>
                  <a:pt x="344157" y="2300748"/>
                </a:cubicBezTo>
                <a:cubicBezTo>
                  <a:pt x="345913" y="2320942"/>
                  <a:pt x="353336" y="2340252"/>
                  <a:pt x="358905" y="2359742"/>
                </a:cubicBezTo>
                <a:cubicBezTo>
                  <a:pt x="363176" y="2374690"/>
                  <a:pt x="362661" y="2392994"/>
                  <a:pt x="373654" y="2403987"/>
                </a:cubicBezTo>
                <a:cubicBezTo>
                  <a:pt x="384647" y="2414980"/>
                  <a:pt x="403151" y="2413819"/>
                  <a:pt x="417899" y="2418735"/>
                </a:cubicBezTo>
                <a:cubicBezTo>
                  <a:pt x="497338" y="2411513"/>
                  <a:pt x="567739" y="2431127"/>
                  <a:pt x="624376" y="2374490"/>
                </a:cubicBezTo>
                <a:cubicBezTo>
                  <a:pt x="636910" y="2361956"/>
                  <a:pt x="644041" y="2344993"/>
                  <a:pt x="653873" y="2330245"/>
                </a:cubicBezTo>
                <a:cubicBezTo>
                  <a:pt x="666211" y="2206865"/>
                  <a:pt x="629010" y="2195192"/>
                  <a:pt x="712866" y="2153264"/>
                </a:cubicBezTo>
                <a:cubicBezTo>
                  <a:pt x="726771" y="2146312"/>
                  <a:pt x="742363" y="2143432"/>
                  <a:pt x="757112" y="2138516"/>
                </a:cubicBezTo>
                <a:cubicBezTo>
                  <a:pt x="781693" y="2143432"/>
                  <a:pt x="809706" y="2139806"/>
                  <a:pt x="830854" y="2153264"/>
                </a:cubicBezTo>
                <a:cubicBezTo>
                  <a:pt x="866047" y="2175660"/>
                  <a:pt x="882033" y="2223099"/>
                  <a:pt x="919344" y="2241755"/>
                </a:cubicBezTo>
                <a:cubicBezTo>
                  <a:pt x="939008" y="2251587"/>
                  <a:pt x="959485" y="2259941"/>
                  <a:pt x="978337" y="2271252"/>
                </a:cubicBezTo>
                <a:cubicBezTo>
                  <a:pt x="1008736" y="2289491"/>
                  <a:pt x="1066828" y="2330245"/>
                  <a:pt x="1066828" y="2330245"/>
                </a:cubicBezTo>
                <a:cubicBezTo>
                  <a:pt x="1104506" y="2386761"/>
                  <a:pt x="1069286" y="2374491"/>
                  <a:pt x="1096325" y="2389239"/>
                </a:cubicBezTo>
                <a:close/>
              </a:path>
            </a:pathLst>
          </a:custGeom>
          <a:solidFill>
            <a:srgbClr val="D99694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95716" y="1902542"/>
            <a:ext cx="2757949" cy="2551471"/>
          </a:xfrm>
          <a:custGeom>
            <a:avLst/>
            <a:gdLst>
              <a:gd name="connsiteX0" fmla="*/ 2020529 w 2757949"/>
              <a:gd name="connsiteY0" fmla="*/ 2050026 h 2551471"/>
              <a:gd name="connsiteX1" fmla="*/ 1932039 w 2757949"/>
              <a:gd name="connsiteY1" fmla="*/ 1917290 h 2551471"/>
              <a:gd name="connsiteX2" fmla="*/ 1902542 w 2757949"/>
              <a:gd name="connsiteY2" fmla="*/ 1873045 h 2551471"/>
              <a:gd name="connsiteX3" fmla="*/ 1873045 w 2757949"/>
              <a:gd name="connsiteY3" fmla="*/ 1784555 h 2551471"/>
              <a:gd name="connsiteX4" fmla="*/ 1858297 w 2757949"/>
              <a:gd name="connsiteY4" fmla="*/ 1740310 h 2551471"/>
              <a:gd name="connsiteX5" fmla="*/ 1843549 w 2757949"/>
              <a:gd name="connsiteY5" fmla="*/ 1651819 h 2551471"/>
              <a:gd name="connsiteX6" fmla="*/ 1828800 w 2757949"/>
              <a:gd name="connsiteY6" fmla="*/ 1533832 h 2551471"/>
              <a:gd name="connsiteX7" fmla="*/ 1814052 w 2757949"/>
              <a:gd name="connsiteY7" fmla="*/ 1489587 h 2551471"/>
              <a:gd name="connsiteX8" fmla="*/ 1799303 w 2757949"/>
              <a:gd name="connsiteY8" fmla="*/ 1401097 h 2551471"/>
              <a:gd name="connsiteX9" fmla="*/ 1814052 w 2757949"/>
              <a:gd name="connsiteY9" fmla="*/ 988142 h 2551471"/>
              <a:gd name="connsiteX10" fmla="*/ 1932039 w 2757949"/>
              <a:gd name="connsiteY10" fmla="*/ 870155 h 2551471"/>
              <a:gd name="connsiteX11" fmla="*/ 1976284 w 2757949"/>
              <a:gd name="connsiteY11" fmla="*/ 825910 h 2551471"/>
              <a:gd name="connsiteX12" fmla="*/ 2123768 w 2757949"/>
              <a:gd name="connsiteY12" fmla="*/ 722671 h 2551471"/>
              <a:gd name="connsiteX13" fmla="*/ 2212258 w 2757949"/>
              <a:gd name="connsiteY13" fmla="*/ 678426 h 2551471"/>
              <a:gd name="connsiteX14" fmla="*/ 2330245 w 2757949"/>
              <a:gd name="connsiteY14" fmla="*/ 604684 h 2551471"/>
              <a:gd name="connsiteX15" fmla="*/ 2433484 w 2757949"/>
              <a:gd name="connsiteY15" fmla="*/ 575187 h 2551471"/>
              <a:gd name="connsiteX16" fmla="*/ 2477729 w 2757949"/>
              <a:gd name="connsiteY16" fmla="*/ 560439 h 2551471"/>
              <a:gd name="connsiteX17" fmla="*/ 2566219 w 2757949"/>
              <a:gd name="connsiteY17" fmla="*/ 501445 h 2551471"/>
              <a:gd name="connsiteX18" fmla="*/ 2654710 w 2757949"/>
              <a:gd name="connsiteY18" fmla="*/ 427703 h 2551471"/>
              <a:gd name="connsiteX19" fmla="*/ 2728452 w 2757949"/>
              <a:gd name="connsiteY19" fmla="*/ 353961 h 2551471"/>
              <a:gd name="connsiteX20" fmla="*/ 2757949 w 2757949"/>
              <a:gd name="connsiteY20" fmla="*/ 309716 h 2551471"/>
              <a:gd name="connsiteX21" fmla="*/ 2743200 w 2757949"/>
              <a:gd name="connsiteY21" fmla="*/ 117987 h 2551471"/>
              <a:gd name="connsiteX22" fmla="*/ 2728452 w 2757949"/>
              <a:gd name="connsiteY22" fmla="*/ 73742 h 2551471"/>
              <a:gd name="connsiteX23" fmla="*/ 2639961 w 2757949"/>
              <a:gd name="connsiteY23" fmla="*/ 14748 h 2551471"/>
              <a:gd name="connsiteX24" fmla="*/ 2595716 w 2757949"/>
              <a:gd name="connsiteY24" fmla="*/ 0 h 2551471"/>
              <a:gd name="connsiteX25" fmla="*/ 2477729 w 2757949"/>
              <a:gd name="connsiteY25" fmla="*/ 14748 h 2551471"/>
              <a:gd name="connsiteX26" fmla="*/ 2389239 w 2757949"/>
              <a:gd name="connsiteY26" fmla="*/ 44245 h 2551471"/>
              <a:gd name="connsiteX27" fmla="*/ 2300749 w 2757949"/>
              <a:gd name="connsiteY27" fmla="*/ 103239 h 2551471"/>
              <a:gd name="connsiteX28" fmla="*/ 2256503 w 2757949"/>
              <a:gd name="connsiteY28" fmla="*/ 132735 h 2551471"/>
              <a:gd name="connsiteX29" fmla="*/ 2212258 w 2757949"/>
              <a:gd name="connsiteY29" fmla="*/ 147484 h 2551471"/>
              <a:gd name="connsiteX30" fmla="*/ 2109019 w 2757949"/>
              <a:gd name="connsiteY30" fmla="*/ 191729 h 2551471"/>
              <a:gd name="connsiteX31" fmla="*/ 1843549 w 2757949"/>
              <a:gd name="connsiteY31" fmla="*/ 206477 h 2551471"/>
              <a:gd name="connsiteX32" fmla="*/ 1710813 w 2757949"/>
              <a:gd name="connsiteY32" fmla="*/ 324464 h 2551471"/>
              <a:gd name="connsiteX33" fmla="*/ 1637071 w 2757949"/>
              <a:gd name="connsiteY33" fmla="*/ 383458 h 2551471"/>
              <a:gd name="connsiteX34" fmla="*/ 1371600 w 2757949"/>
              <a:gd name="connsiteY34" fmla="*/ 368710 h 2551471"/>
              <a:gd name="connsiteX35" fmla="*/ 1386349 w 2757949"/>
              <a:gd name="connsiteY35" fmla="*/ 324464 h 2551471"/>
              <a:gd name="connsiteX36" fmla="*/ 1371600 w 2757949"/>
              <a:gd name="connsiteY36" fmla="*/ 250723 h 2551471"/>
              <a:gd name="connsiteX37" fmla="*/ 1283110 w 2757949"/>
              <a:gd name="connsiteY37" fmla="*/ 206477 h 2551471"/>
              <a:gd name="connsiteX38" fmla="*/ 1165123 w 2757949"/>
              <a:gd name="connsiteY38" fmla="*/ 235974 h 2551471"/>
              <a:gd name="connsiteX39" fmla="*/ 1135626 w 2757949"/>
              <a:gd name="connsiteY39" fmla="*/ 280219 h 2551471"/>
              <a:gd name="connsiteX40" fmla="*/ 1106129 w 2757949"/>
              <a:gd name="connsiteY40" fmla="*/ 663677 h 2551471"/>
              <a:gd name="connsiteX41" fmla="*/ 1047136 w 2757949"/>
              <a:gd name="connsiteY41" fmla="*/ 766916 h 2551471"/>
              <a:gd name="connsiteX42" fmla="*/ 973394 w 2757949"/>
              <a:gd name="connsiteY42" fmla="*/ 840658 h 2551471"/>
              <a:gd name="connsiteX43" fmla="*/ 899652 w 2757949"/>
              <a:gd name="connsiteY43" fmla="*/ 855406 h 2551471"/>
              <a:gd name="connsiteX44" fmla="*/ 766916 w 2757949"/>
              <a:gd name="connsiteY44" fmla="*/ 870155 h 2551471"/>
              <a:gd name="connsiteX45" fmla="*/ 678426 w 2757949"/>
              <a:gd name="connsiteY45" fmla="*/ 899652 h 2551471"/>
              <a:gd name="connsiteX46" fmla="*/ 589936 w 2757949"/>
              <a:gd name="connsiteY46" fmla="*/ 973393 h 2551471"/>
              <a:gd name="connsiteX47" fmla="*/ 560439 w 2757949"/>
              <a:gd name="connsiteY47" fmla="*/ 1017639 h 2551471"/>
              <a:gd name="connsiteX48" fmla="*/ 516194 w 2757949"/>
              <a:gd name="connsiteY48" fmla="*/ 1061884 h 2551471"/>
              <a:gd name="connsiteX49" fmla="*/ 486697 w 2757949"/>
              <a:gd name="connsiteY49" fmla="*/ 1120877 h 2551471"/>
              <a:gd name="connsiteX50" fmla="*/ 427703 w 2757949"/>
              <a:gd name="connsiteY50" fmla="*/ 1209368 h 2551471"/>
              <a:gd name="connsiteX51" fmla="*/ 368710 w 2757949"/>
              <a:gd name="connsiteY51" fmla="*/ 1283110 h 2551471"/>
              <a:gd name="connsiteX52" fmla="*/ 353961 w 2757949"/>
              <a:gd name="connsiteY52" fmla="*/ 1327355 h 2551471"/>
              <a:gd name="connsiteX53" fmla="*/ 309716 w 2757949"/>
              <a:gd name="connsiteY53" fmla="*/ 1371600 h 2551471"/>
              <a:gd name="connsiteX54" fmla="*/ 294968 w 2757949"/>
              <a:gd name="connsiteY54" fmla="*/ 1415845 h 2551471"/>
              <a:gd name="connsiteX55" fmla="*/ 117987 w 2757949"/>
              <a:gd name="connsiteY55" fmla="*/ 1563329 h 2551471"/>
              <a:gd name="connsiteX56" fmla="*/ 0 w 2757949"/>
              <a:gd name="connsiteY56" fmla="*/ 1666568 h 2551471"/>
              <a:gd name="connsiteX57" fmla="*/ 29497 w 2757949"/>
              <a:gd name="connsiteY57" fmla="*/ 1784555 h 2551471"/>
              <a:gd name="connsiteX58" fmla="*/ 58994 w 2757949"/>
              <a:gd name="connsiteY58" fmla="*/ 1828800 h 2551471"/>
              <a:gd name="connsiteX59" fmla="*/ 191729 w 2757949"/>
              <a:gd name="connsiteY59" fmla="*/ 1873045 h 2551471"/>
              <a:gd name="connsiteX60" fmla="*/ 235974 w 2757949"/>
              <a:gd name="connsiteY60" fmla="*/ 1887793 h 2551471"/>
              <a:gd name="connsiteX61" fmla="*/ 339213 w 2757949"/>
              <a:gd name="connsiteY61" fmla="*/ 2005781 h 2551471"/>
              <a:gd name="connsiteX62" fmla="*/ 427703 w 2757949"/>
              <a:gd name="connsiteY62" fmla="*/ 2094271 h 2551471"/>
              <a:gd name="connsiteX63" fmla="*/ 501445 w 2757949"/>
              <a:gd name="connsiteY63" fmla="*/ 2153264 h 2551471"/>
              <a:gd name="connsiteX64" fmla="*/ 648929 w 2757949"/>
              <a:gd name="connsiteY64" fmla="*/ 2227006 h 2551471"/>
              <a:gd name="connsiteX65" fmla="*/ 693174 w 2757949"/>
              <a:gd name="connsiteY65" fmla="*/ 2256503 h 2551471"/>
              <a:gd name="connsiteX66" fmla="*/ 737419 w 2757949"/>
              <a:gd name="connsiteY66" fmla="*/ 2271252 h 2551471"/>
              <a:gd name="connsiteX67" fmla="*/ 766916 w 2757949"/>
              <a:gd name="connsiteY67" fmla="*/ 2315497 h 2551471"/>
              <a:gd name="connsiteX68" fmla="*/ 825910 w 2757949"/>
              <a:gd name="connsiteY68" fmla="*/ 2344993 h 2551471"/>
              <a:gd name="connsiteX69" fmla="*/ 870155 w 2757949"/>
              <a:gd name="connsiteY69" fmla="*/ 2374490 h 2551471"/>
              <a:gd name="connsiteX70" fmla="*/ 914400 w 2757949"/>
              <a:gd name="connsiteY70" fmla="*/ 2418735 h 2551471"/>
              <a:gd name="connsiteX71" fmla="*/ 973394 w 2757949"/>
              <a:gd name="connsiteY71" fmla="*/ 2433484 h 2551471"/>
              <a:gd name="connsiteX72" fmla="*/ 1017639 w 2757949"/>
              <a:gd name="connsiteY72" fmla="*/ 2448232 h 2551471"/>
              <a:gd name="connsiteX73" fmla="*/ 1061884 w 2757949"/>
              <a:gd name="connsiteY73" fmla="*/ 2477729 h 2551471"/>
              <a:gd name="connsiteX74" fmla="*/ 1106129 w 2757949"/>
              <a:gd name="connsiteY74" fmla="*/ 2521974 h 2551471"/>
              <a:gd name="connsiteX75" fmla="*/ 1165123 w 2757949"/>
              <a:gd name="connsiteY75" fmla="*/ 2536723 h 2551471"/>
              <a:gd name="connsiteX76" fmla="*/ 1209368 w 2757949"/>
              <a:gd name="connsiteY76" fmla="*/ 2551471 h 2551471"/>
              <a:gd name="connsiteX77" fmla="*/ 1430594 w 2757949"/>
              <a:gd name="connsiteY77" fmla="*/ 2521974 h 2551471"/>
              <a:gd name="connsiteX78" fmla="*/ 1474839 w 2757949"/>
              <a:gd name="connsiteY78" fmla="*/ 2492477 h 2551471"/>
              <a:gd name="connsiteX79" fmla="*/ 1504336 w 2757949"/>
              <a:gd name="connsiteY79" fmla="*/ 2448232 h 2551471"/>
              <a:gd name="connsiteX80" fmla="*/ 1489587 w 2757949"/>
              <a:gd name="connsiteY80" fmla="*/ 2389239 h 2551471"/>
              <a:gd name="connsiteX81" fmla="*/ 1445342 w 2757949"/>
              <a:gd name="connsiteY81" fmla="*/ 2256503 h 2551471"/>
              <a:gd name="connsiteX82" fmla="*/ 1401097 w 2757949"/>
              <a:gd name="connsiteY82" fmla="*/ 2241755 h 2551471"/>
              <a:gd name="connsiteX83" fmla="*/ 1297858 w 2757949"/>
              <a:gd name="connsiteY83" fmla="*/ 2123768 h 2551471"/>
              <a:gd name="connsiteX84" fmla="*/ 1283110 w 2757949"/>
              <a:gd name="connsiteY84" fmla="*/ 2035277 h 2551471"/>
              <a:gd name="connsiteX85" fmla="*/ 1327355 w 2757949"/>
              <a:gd name="connsiteY85" fmla="*/ 2020529 h 2551471"/>
              <a:gd name="connsiteX86" fmla="*/ 1533832 w 2757949"/>
              <a:gd name="connsiteY86" fmla="*/ 2035277 h 2551471"/>
              <a:gd name="connsiteX87" fmla="*/ 1578078 w 2757949"/>
              <a:gd name="connsiteY87" fmla="*/ 2050026 h 2551471"/>
              <a:gd name="connsiteX88" fmla="*/ 1681316 w 2757949"/>
              <a:gd name="connsiteY88" fmla="*/ 2064774 h 2551471"/>
              <a:gd name="connsiteX89" fmla="*/ 1799303 w 2757949"/>
              <a:gd name="connsiteY89" fmla="*/ 2094271 h 2551471"/>
              <a:gd name="connsiteX90" fmla="*/ 1843549 w 2757949"/>
              <a:gd name="connsiteY90" fmla="*/ 2123768 h 2551471"/>
              <a:gd name="connsiteX91" fmla="*/ 2035278 w 2757949"/>
              <a:gd name="connsiteY91" fmla="*/ 2123768 h 2551471"/>
              <a:gd name="connsiteX92" fmla="*/ 2020529 w 2757949"/>
              <a:gd name="connsiteY92" fmla="*/ 2050026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57949" h="2551471">
                <a:moveTo>
                  <a:pt x="2020529" y="2050026"/>
                </a:moveTo>
                <a:lnTo>
                  <a:pt x="1932039" y="1917290"/>
                </a:lnTo>
                <a:lnTo>
                  <a:pt x="1902542" y="1873045"/>
                </a:lnTo>
                <a:lnTo>
                  <a:pt x="1873045" y="1784555"/>
                </a:lnTo>
                <a:lnTo>
                  <a:pt x="1858297" y="1740310"/>
                </a:lnTo>
                <a:cubicBezTo>
                  <a:pt x="1853381" y="1710813"/>
                  <a:pt x="1847778" y="1681422"/>
                  <a:pt x="1843549" y="1651819"/>
                </a:cubicBezTo>
                <a:cubicBezTo>
                  <a:pt x="1837944" y="1612582"/>
                  <a:pt x="1835890" y="1572828"/>
                  <a:pt x="1828800" y="1533832"/>
                </a:cubicBezTo>
                <a:cubicBezTo>
                  <a:pt x="1826019" y="1518537"/>
                  <a:pt x="1817424" y="1504763"/>
                  <a:pt x="1814052" y="1489587"/>
                </a:cubicBezTo>
                <a:cubicBezTo>
                  <a:pt x="1807565" y="1460396"/>
                  <a:pt x="1804219" y="1430594"/>
                  <a:pt x="1799303" y="1401097"/>
                </a:cubicBezTo>
                <a:cubicBezTo>
                  <a:pt x="1804219" y="1263445"/>
                  <a:pt x="1794012" y="1124416"/>
                  <a:pt x="1814052" y="988142"/>
                </a:cubicBezTo>
                <a:cubicBezTo>
                  <a:pt x="1828393" y="890625"/>
                  <a:pt x="1876593" y="909759"/>
                  <a:pt x="1932039" y="870155"/>
                </a:cubicBezTo>
                <a:cubicBezTo>
                  <a:pt x="1949011" y="858032"/>
                  <a:pt x="1960448" y="839484"/>
                  <a:pt x="1976284" y="825910"/>
                </a:cubicBezTo>
                <a:cubicBezTo>
                  <a:pt x="2014506" y="793148"/>
                  <a:pt x="2085684" y="748061"/>
                  <a:pt x="2123768" y="722671"/>
                </a:cubicBezTo>
                <a:cubicBezTo>
                  <a:pt x="2180949" y="684550"/>
                  <a:pt x="2151196" y="698780"/>
                  <a:pt x="2212258" y="678426"/>
                </a:cubicBezTo>
                <a:cubicBezTo>
                  <a:pt x="2247359" y="655025"/>
                  <a:pt x="2294664" y="622475"/>
                  <a:pt x="2330245" y="604684"/>
                </a:cubicBezTo>
                <a:cubicBezTo>
                  <a:pt x="2353825" y="592894"/>
                  <a:pt x="2411424" y="581490"/>
                  <a:pt x="2433484" y="575187"/>
                </a:cubicBezTo>
                <a:cubicBezTo>
                  <a:pt x="2448432" y="570916"/>
                  <a:pt x="2462981" y="565355"/>
                  <a:pt x="2477729" y="560439"/>
                </a:cubicBezTo>
                <a:cubicBezTo>
                  <a:pt x="2507226" y="540774"/>
                  <a:pt x="2541151" y="526512"/>
                  <a:pt x="2566219" y="501445"/>
                </a:cubicBezTo>
                <a:cubicBezTo>
                  <a:pt x="2622999" y="444666"/>
                  <a:pt x="2593111" y="468770"/>
                  <a:pt x="2654710" y="427703"/>
                </a:cubicBezTo>
                <a:cubicBezTo>
                  <a:pt x="2733369" y="309716"/>
                  <a:pt x="2630129" y="452284"/>
                  <a:pt x="2728452" y="353961"/>
                </a:cubicBezTo>
                <a:cubicBezTo>
                  <a:pt x="2740986" y="341427"/>
                  <a:pt x="2748117" y="324464"/>
                  <a:pt x="2757949" y="309716"/>
                </a:cubicBezTo>
                <a:cubicBezTo>
                  <a:pt x="2753033" y="245806"/>
                  <a:pt x="2751151" y="181591"/>
                  <a:pt x="2743200" y="117987"/>
                </a:cubicBezTo>
                <a:cubicBezTo>
                  <a:pt x="2741272" y="102561"/>
                  <a:pt x="2739445" y="84735"/>
                  <a:pt x="2728452" y="73742"/>
                </a:cubicBezTo>
                <a:cubicBezTo>
                  <a:pt x="2703384" y="48674"/>
                  <a:pt x="2673593" y="25958"/>
                  <a:pt x="2639961" y="14748"/>
                </a:cubicBezTo>
                <a:lnTo>
                  <a:pt x="2595716" y="0"/>
                </a:lnTo>
                <a:cubicBezTo>
                  <a:pt x="2556387" y="4916"/>
                  <a:pt x="2516484" y="6443"/>
                  <a:pt x="2477729" y="14748"/>
                </a:cubicBezTo>
                <a:cubicBezTo>
                  <a:pt x="2447327" y="21263"/>
                  <a:pt x="2389239" y="44245"/>
                  <a:pt x="2389239" y="44245"/>
                </a:cubicBezTo>
                <a:lnTo>
                  <a:pt x="2300749" y="103239"/>
                </a:lnTo>
                <a:cubicBezTo>
                  <a:pt x="2286001" y="113071"/>
                  <a:pt x="2273319" y="127129"/>
                  <a:pt x="2256503" y="132735"/>
                </a:cubicBezTo>
                <a:cubicBezTo>
                  <a:pt x="2241755" y="137651"/>
                  <a:pt x="2226547" y="141360"/>
                  <a:pt x="2212258" y="147484"/>
                </a:cubicBezTo>
                <a:cubicBezTo>
                  <a:pt x="2189497" y="157239"/>
                  <a:pt x="2138669" y="188905"/>
                  <a:pt x="2109019" y="191729"/>
                </a:cubicBezTo>
                <a:cubicBezTo>
                  <a:pt x="2020792" y="200131"/>
                  <a:pt x="1932039" y="201561"/>
                  <a:pt x="1843549" y="206477"/>
                </a:cubicBezTo>
                <a:cubicBezTo>
                  <a:pt x="1790351" y="241942"/>
                  <a:pt x="1751222" y="263849"/>
                  <a:pt x="1710813" y="324464"/>
                </a:cubicBezTo>
                <a:cubicBezTo>
                  <a:pt x="1672693" y="381645"/>
                  <a:pt x="1698132" y="363105"/>
                  <a:pt x="1637071" y="383458"/>
                </a:cubicBezTo>
                <a:cubicBezTo>
                  <a:pt x="1548581" y="378542"/>
                  <a:pt x="1457871" y="389009"/>
                  <a:pt x="1371600" y="368710"/>
                </a:cubicBezTo>
                <a:cubicBezTo>
                  <a:pt x="1356467" y="365149"/>
                  <a:pt x="1386349" y="340010"/>
                  <a:pt x="1386349" y="324464"/>
                </a:cubicBezTo>
                <a:cubicBezTo>
                  <a:pt x="1386349" y="299397"/>
                  <a:pt x="1384037" y="272487"/>
                  <a:pt x="1371600" y="250723"/>
                </a:cubicBezTo>
                <a:cubicBezTo>
                  <a:pt x="1358146" y="227178"/>
                  <a:pt x="1305820" y="214047"/>
                  <a:pt x="1283110" y="206477"/>
                </a:cubicBezTo>
                <a:cubicBezTo>
                  <a:pt x="1279440" y="207211"/>
                  <a:pt x="1180239" y="223882"/>
                  <a:pt x="1165123" y="235974"/>
                </a:cubicBezTo>
                <a:cubicBezTo>
                  <a:pt x="1151282" y="247047"/>
                  <a:pt x="1145458" y="265471"/>
                  <a:pt x="1135626" y="280219"/>
                </a:cubicBezTo>
                <a:cubicBezTo>
                  <a:pt x="1082970" y="438190"/>
                  <a:pt x="1136976" y="262662"/>
                  <a:pt x="1106129" y="663677"/>
                </a:cubicBezTo>
                <a:cubicBezTo>
                  <a:pt x="1102828" y="706594"/>
                  <a:pt x="1070321" y="734457"/>
                  <a:pt x="1047136" y="766916"/>
                </a:cubicBezTo>
                <a:cubicBezTo>
                  <a:pt x="1020757" y="803846"/>
                  <a:pt x="1019437" y="823392"/>
                  <a:pt x="973394" y="840658"/>
                </a:cubicBezTo>
                <a:cubicBezTo>
                  <a:pt x="949923" y="849460"/>
                  <a:pt x="924467" y="851861"/>
                  <a:pt x="899652" y="855406"/>
                </a:cubicBezTo>
                <a:cubicBezTo>
                  <a:pt x="855582" y="861702"/>
                  <a:pt x="811161" y="865239"/>
                  <a:pt x="766916" y="870155"/>
                </a:cubicBezTo>
                <a:cubicBezTo>
                  <a:pt x="737419" y="879987"/>
                  <a:pt x="700412" y="877666"/>
                  <a:pt x="678426" y="899652"/>
                </a:cubicBezTo>
                <a:cubicBezTo>
                  <a:pt x="621647" y="956431"/>
                  <a:pt x="651535" y="932328"/>
                  <a:pt x="589936" y="973393"/>
                </a:cubicBezTo>
                <a:cubicBezTo>
                  <a:pt x="580104" y="988142"/>
                  <a:pt x="571787" y="1004022"/>
                  <a:pt x="560439" y="1017639"/>
                </a:cubicBezTo>
                <a:cubicBezTo>
                  <a:pt x="547087" y="1033662"/>
                  <a:pt x="528317" y="1044912"/>
                  <a:pt x="516194" y="1061884"/>
                </a:cubicBezTo>
                <a:cubicBezTo>
                  <a:pt x="503415" y="1079774"/>
                  <a:pt x="498008" y="1102025"/>
                  <a:pt x="486697" y="1120877"/>
                </a:cubicBezTo>
                <a:cubicBezTo>
                  <a:pt x="468458" y="1151276"/>
                  <a:pt x="427703" y="1209368"/>
                  <a:pt x="427703" y="1209368"/>
                </a:cubicBezTo>
                <a:cubicBezTo>
                  <a:pt x="390634" y="1320576"/>
                  <a:pt x="444949" y="1187812"/>
                  <a:pt x="368710" y="1283110"/>
                </a:cubicBezTo>
                <a:cubicBezTo>
                  <a:pt x="358998" y="1295249"/>
                  <a:pt x="362585" y="1314420"/>
                  <a:pt x="353961" y="1327355"/>
                </a:cubicBezTo>
                <a:cubicBezTo>
                  <a:pt x="342391" y="1344709"/>
                  <a:pt x="324464" y="1356852"/>
                  <a:pt x="309716" y="1371600"/>
                </a:cubicBezTo>
                <a:cubicBezTo>
                  <a:pt x="304800" y="1386348"/>
                  <a:pt x="304512" y="1403574"/>
                  <a:pt x="294968" y="1415845"/>
                </a:cubicBezTo>
                <a:cubicBezTo>
                  <a:pt x="208414" y="1527130"/>
                  <a:pt x="218238" y="1483128"/>
                  <a:pt x="117987" y="1563329"/>
                </a:cubicBezTo>
                <a:cubicBezTo>
                  <a:pt x="27958" y="1635353"/>
                  <a:pt x="66504" y="1600064"/>
                  <a:pt x="0" y="1666568"/>
                </a:cubicBezTo>
                <a:cubicBezTo>
                  <a:pt x="5609" y="1694611"/>
                  <a:pt x="14381" y="1754324"/>
                  <a:pt x="29497" y="1784555"/>
                </a:cubicBezTo>
                <a:cubicBezTo>
                  <a:pt x="37424" y="1800409"/>
                  <a:pt x="43963" y="1819406"/>
                  <a:pt x="58994" y="1828800"/>
                </a:cubicBezTo>
                <a:cubicBezTo>
                  <a:pt x="58998" y="1828802"/>
                  <a:pt x="169604" y="1865670"/>
                  <a:pt x="191729" y="1873045"/>
                </a:cubicBezTo>
                <a:lnTo>
                  <a:pt x="235974" y="1887793"/>
                </a:lnTo>
                <a:cubicBezTo>
                  <a:pt x="361336" y="1971369"/>
                  <a:pt x="167145" y="1833713"/>
                  <a:pt x="339213" y="2005781"/>
                </a:cubicBezTo>
                <a:cubicBezTo>
                  <a:pt x="368710" y="2035278"/>
                  <a:pt x="404564" y="2059562"/>
                  <a:pt x="427703" y="2094271"/>
                </a:cubicBezTo>
                <a:cubicBezTo>
                  <a:pt x="465823" y="2151451"/>
                  <a:pt x="440384" y="2132911"/>
                  <a:pt x="501445" y="2153264"/>
                </a:cubicBezTo>
                <a:cubicBezTo>
                  <a:pt x="606801" y="2223502"/>
                  <a:pt x="555543" y="2203660"/>
                  <a:pt x="648929" y="2227006"/>
                </a:cubicBezTo>
                <a:cubicBezTo>
                  <a:pt x="663677" y="2236838"/>
                  <a:pt x="677320" y="2248576"/>
                  <a:pt x="693174" y="2256503"/>
                </a:cubicBezTo>
                <a:cubicBezTo>
                  <a:pt x="707079" y="2263456"/>
                  <a:pt x="725280" y="2261540"/>
                  <a:pt x="737419" y="2271252"/>
                </a:cubicBezTo>
                <a:cubicBezTo>
                  <a:pt x="751260" y="2282325"/>
                  <a:pt x="753299" y="2304150"/>
                  <a:pt x="766916" y="2315497"/>
                </a:cubicBezTo>
                <a:cubicBezTo>
                  <a:pt x="783806" y="2329572"/>
                  <a:pt x="806821" y="2334085"/>
                  <a:pt x="825910" y="2344993"/>
                </a:cubicBezTo>
                <a:cubicBezTo>
                  <a:pt x="841300" y="2353787"/>
                  <a:pt x="856538" y="2363142"/>
                  <a:pt x="870155" y="2374490"/>
                </a:cubicBezTo>
                <a:cubicBezTo>
                  <a:pt x="886178" y="2387843"/>
                  <a:pt x="896291" y="2408387"/>
                  <a:pt x="914400" y="2418735"/>
                </a:cubicBezTo>
                <a:cubicBezTo>
                  <a:pt x="931999" y="2428792"/>
                  <a:pt x="953904" y="2427915"/>
                  <a:pt x="973394" y="2433484"/>
                </a:cubicBezTo>
                <a:cubicBezTo>
                  <a:pt x="988342" y="2437755"/>
                  <a:pt x="1002891" y="2443316"/>
                  <a:pt x="1017639" y="2448232"/>
                </a:cubicBezTo>
                <a:cubicBezTo>
                  <a:pt x="1032387" y="2458064"/>
                  <a:pt x="1048267" y="2466381"/>
                  <a:pt x="1061884" y="2477729"/>
                </a:cubicBezTo>
                <a:cubicBezTo>
                  <a:pt x="1077907" y="2491082"/>
                  <a:pt x="1088020" y="2511626"/>
                  <a:pt x="1106129" y="2521974"/>
                </a:cubicBezTo>
                <a:cubicBezTo>
                  <a:pt x="1123728" y="2532031"/>
                  <a:pt x="1145633" y="2531154"/>
                  <a:pt x="1165123" y="2536723"/>
                </a:cubicBezTo>
                <a:cubicBezTo>
                  <a:pt x="1180071" y="2540994"/>
                  <a:pt x="1194620" y="2546555"/>
                  <a:pt x="1209368" y="2551471"/>
                </a:cubicBezTo>
                <a:cubicBezTo>
                  <a:pt x="1224001" y="2549845"/>
                  <a:pt x="1397490" y="2533009"/>
                  <a:pt x="1430594" y="2521974"/>
                </a:cubicBezTo>
                <a:cubicBezTo>
                  <a:pt x="1447410" y="2516369"/>
                  <a:pt x="1460091" y="2502309"/>
                  <a:pt x="1474839" y="2492477"/>
                </a:cubicBezTo>
                <a:cubicBezTo>
                  <a:pt x="1484671" y="2477729"/>
                  <a:pt x="1501829" y="2465779"/>
                  <a:pt x="1504336" y="2448232"/>
                </a:cubicBezTo>
                <a:cubicBezTo>
                  <a:pt x="1507202" y="2428166"/>
                  <a:pt x="1493562" y="2409115"/>
                  <a:pt x="1489587" y="2389239"/>
                </a:cubicBezTo>
                <a:cubicBezTo>
                  <a:pt x="1480677" y="2344688"/>
                  <a:pt x="1486239" y="2289220"/>
                  <a:pt x="1445342" y="2256503"/>
                </a:cubicBezTo>
                <a:cubicBezTo>
                  <a:pt x="1433203" y="2246792"/>
                  <a:pt x="1415845" y="2246671"/>
                  <a:pt x="1401097" y="2241755"/>
                </a:cubicBezTo>
                <a:cubicBezTo>
                  <a:pt x="1332271" y="2138516"/>
                  <a:pt x="1371600" y="2172928"/>
                  <a:pt x="1297858" y="2123768"/>
                </a:cubicBezTo>
                <a:cubicBezTo>
                  <a:pt x="1278302" y="2094435"/>
                  <a:pt x="1246473" y="2071914"/>
                  <a:pt x="1283110" y="2035277"/>
                </a:cubicBezTo>
                <a:cubicBezTo>
                  <a:pt x="1294103" y="2024284"/>
                  <a:pt x="1312607" y="2025445"/>
                  <a:pt x="1327355" y="2020529"/>
                </a:cubicBezTo>
                <a:cubicBezTo>
                  <a:pt x="1396181" y="2025445"/>
                  <a:pt x="1465304" y="2027215"/>
                  <a:pt x="1533832" y="2035277"/>
                </a:cubicBezTo>
                <a:cubicBezTo>
                  <a:pt x="1549272" y="2037093"/>
                  <a:pt x="1562833" y="2046977"/>
                  <a:pt x="1578078" y="2050026"/>
                </a:cubicBezTo>
                <a:cubicBezTo>
                  <a:pt x="1612165" y="2056843"/>
                  <a:pt x="1647229" y="2057957"/>
                  <a:pt x="1681316" y="2064774"/>
                </a:cubicBezTo>
                <a:cubicBezTo>
                  <a:pt x="1721068" y="2072724"/>
                  <a:pt x="1799303" y="2094271"/>
                  <a:pt x="1799303" y="2094271"/>
                </a:cubicBezTo>
                <a:cubicBezTo>
                  <a:pt x="1814052" y="2104103"/>
                  <a:pt x="1827695" y="2115841"/>
                  <a:pt x="1843549" y="2123768"/>
                </a:cubicBezTo>
                <a:cubicBezTo>
                  <a:pt x="1909355" y="2156670"/>
                  <a:pt x="1952764" y="2132019"/>
                  <a:pt x="2035278" y="2123768"/>
                </a:cubicBezTo>
                <a:cubicBezTo>
                  <a:pt x="2018974" y="2074859"/>
                  <a:pt x="2036075" y="2079523"/>
                  <a:pt x="2020529" y="2050026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24232" y="3120961"/>
            <a:ext cx="673279" cy="905349"/>
          </a:xfrm>
          <a:custGeom>
            <a:avLst/>
            <a:gdLst>
              <a:gd name="connsiteX0" fmla="*/ 4916 w 673279"/>
              <a:gd name="connsiteY0" fmla="*/ 123684 h 905349"/>
              <a:gd name="connsiteX1" fmla="*/ 34413 w 673279"/>
              <a:gd name="connsiteY1" fmla="*/ 330162 h 905349"/>
              <a:gd name="connsiteX2" fmla="*/ 63910 w 673279"/>
              <a:gd name="connsiteY2" fmla="*/ 418652 h 905349"/>
              <a:gd name="connsiteX3" fmla="*/ 78658 w 673279"/>
              <a:gd name="connsiteY3" fmla="*/ 462897 h 905349"/>
              <a:gd name="connsiteX4" fmla="*/ 108155 w 673279"/>
              <a:gd name="connsiteY4" fmla="*/ 551387 h 905349"/>
              <a:gd name="connsiteX5" fmla="*/ 122903 w 673279"/>
              <a:gd name="connsiteY5" fmla="*/ 595633 h 905349"/>
              <a:gd name="connsiteX6" fmla="*/ 226142 w 673279"/>
              <a:gd name="connsiteY6" fmla="*/ 728368 h 905349"/>
              <a:gd name="connsiteX7" fmla="*/ 255639 w 673279"/>
              <a:gd name="connsiteY7" fmla="*/ 816858 h 905349"/>
              <a:gd name="connsiteX8" fmla="*/ 344129 w 673279"/>
              <a:gd name="connsiteY8" fmla="*/ 905349 h 905349"/>
              <a:gd name="connsiteX9" fmla="*/ 550607 w 673279"/>
              <a:gd name="connsiteY9" fmla="*/ 875852 h 905349"/>
              <a:gd name="connsiteX10" fmla="*/ 594852 w 673279"/>
              <a:gd name="connsiteY10" fmla="*/ 846355 h 905349"/>
              <a:gd name="connsiteX11" fmla="*/ 624349 w 673279"/>
              <a:gd name="connsiteY11" fmla="*/ 802110 h 905349"/>
              <a:gd name="connsiteX12" fmla="*/ 624349 w 673279"/>
              <a:gd name="connsiteY12" fmla="*/ 448149 h 905349"/>
              <a:gd name="connsiteX13" fmla="*/ 521110 w 673279"/>
              <a:gd name="connsiteY13" fmla="*/ 315413 h 905349"/>
              <a:gd name="connsiteX14" fmla="*/ 432620 w 673279"/>
              <a:gd name="connsiteY14" fmla="*/ 182678 h 905349"/>
              <a:gd name="connsiteX15" fmla="*/ 314633 w 673279"/>
              <a:gd name="connsiteY15" fmla="*/ 49942 h 905349"/>
              <a:gd name="connsiteX16" fmla="*/ 270387 w 673279"/>
              <a:gd name="connsiteY16" fmla="*/ 20445 h 905349"/>
              <a:gd name="connsiteX17" fmla="*/ 226142 w 673279"/>
              <a:gd name="connsiteY17" fmla="*/ 5697 h 905349"/>
              <a:gd name="connsiteX18" fmla="*/ 78658 w 673279"/>
              <a:gd name="connsiteY18" fmla="*/ 20445 h 905349"/>
              <a:gd name="connsiteX19" fmla="*/ 63910 w 673279"/>
              <a:gd name="connsiteY19" fmla="*/ 79439 h 905349"/>
              <a:gd name="connsiteX20" fmla="*/ 4916 w 673279"/>
              <a:gd name="connsiteY20" fmla="*/ 123684 h 90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3279" h="905349">
                <a:moveTo>
                  <a:pt x="4916" y="123684"/>
                </a:moveTo>
                <a:cubicBezTo>
                  <a:pt x="0" y="165471"/>
                  <a:pt x="23783" y="287642"/>
                  <a:pt x="34413" y="330162"/>
                </a:cubicBezTo>
                <a:cubicBezTo>
                  <a:pt x="41954" y="360326"/>
                  <a:pt x="54078" y="389155"/>
                  <a:pt x="63910" y="418652"/>
                </a:cubicBezTo>
                <a:lnTo>
                  <a:pt x="78658" y="462897"/>
                </a:lnTo>
                <a:lnTo>
                  <a:pt x="108155" y="551387"/>
                </a:lnTo>
                <a:cubicBezTo>
                  <a:pt x="113071" y="566136"/>
                  <a:pt x="114279" y="582698"/>
                  <a:pt x="122903" y="595633"/>
                </a:cubicBezTo>
                <a:cubicBezTo>
                  <a:pt x="193467" y="701477"/>
                  <a:pt x="156830" y="659056"/>
                  <a:pt x="226142" y="728368"/>
                </a:cubicBezTo>
                <a:cubicBezTo>
                  <a:pt x="235974" y="757865"/>
                  <a:pt x="233654" y="794872"/>
                  <a:pt x="255639" y="816858"/>
                </a:cubicBezTo>
                <a:lnTo>
                  <a:pt x="344129" y="905349"/>
                </a:lnTo>
                <a:cubicBezTo>
                  <a:pt x="385569" y="901582"/>
                  <a:pt x="493863" y="904224"/>
                  <a:pt x="550607" y="875852"/>
                </a:cubicBezTo>
                <a:cubicBezTo>
                  <a:pt x="566461" y="867925"/>
                  <a:pt x="580104" y="856187"/>
                  <a:pt x="594852" y="846355"/>
                </a:cubicBezTo>
                <a:cubicBezTo>
                  <a:pt x="604684" y="831607"/>
                  <a:pt x="616422" y="817964"/>
                  <a:pt x="624349" y="802110"/>
                </a:cubicBezTo>
                <a:cubicBezTo>
                  <a:pt x="673279" y="704249"/>
                  <a:pt x="629870" y="477965"/>
                  <a:pt x="624349" y="448149"/>
                </a:cubicBezTo>
                <a:cubicBezTo>
                  <a:pt x="612493" y="384125"/>
                  <a:pt x="555883" y="360120"/>
                  <a:pt x="521110" y="315413"/>
                </a:cubicBezTo>
                <a:cubicBezTo>
                  <a:pt x="521090" y="315388"/>
                  <a:pt x="447377" y="204814"/>
                  <a:pt x="432620" y="182678"/>
                </a:cubicBezTo>
                <a:cubicBezTo>
                  <a:pt x="397157" y="129482"/>
                  <a:pt x="375242" y="90347"/>
                  <a:pt x="314633" y="49942"/>
                </a:cubicBezTo>
                <a:cubicBezTo>
                  <a:pt x="299884" y="40110"/>
                  <a:pt x="286241" y="28372"/>
                  <a:pt x="270387" y="20445"/>
                </a:cubicBezTo>
                <a:cubicBezTo>
                  <a:pt x="256482" y="13493"/>
                  <a:pt x="240890" y="10613"/>
                  <a:pt x="226142" y="5697"/>
                </a:cubicBezTo>
                <a:cubicBezTo>
                  <a:pt x="176981" y="10613"/>
                  <a:pt x="123636" y="0"/>
                  <a:pt x="78658" y="20445"/>
                </a:cubicBezTo>
                <a:cubicBezTo>
                  <a:pt x="60205" y="28833"/>
                  <a:pt x="71895" y="60808"/>
                  <a:pt x="63910" y="79439"/>
                </a:cubicBezTo>
                <a:cubicBezTo>
                  <a:pt x="49957" y="111997"/>
                  <a:pt x="9832" y="81897"/>
                  <a:pt x="4916" y="123684"/>
                </a:cubicBezTo>
                <a:close/>
              </a:path>
            </a:pathLst>
          </a:custGeom>
          <a:solidFill>
            <a:srgbClr val="77933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068770" y="3480619"/>
            <a:ext cx="1806586" cy="1312607"/>
          </a:xfrm>
          <a:custGeom>
            <a:avLst/>
            <a:gdLst>
              <a:gd name="connsiteX0" fmla="*/ 429488 w 1806586"/>
              <a:gd name="connsiteY0" fmla="*/ 1150375 h 1312607"/>
              <a:gd name="connsiteX1" fmla="*/ 458985 w 1806586"/>
              <a:gd name="connsiteY1" fmla="*/ 1268362 h 1312607"/>
              <a:gd name="connsiteX2" fmla="*/ 547475 w 1806586"/>
              <a:gd name="connsiteY2" fmla="*/ 1312607 h 1312607"/>
              <a:gd name="connsiteX3" fmla="*/ 709707 w 1806586"/>
              <a:gd name="connsiteY3" fmla="*/ 1297858 h 1312607"/>
              <a:gd name="connsiteX4" fmla="*/ 798198 w 1806586"/>
              <a:gd name="connsiteY4" fmla="*/ 1224116 h 1312607"/>
              <a:gd name="connsiteX5" fmla="*/ 842443 w 1806586"/>
              <a:gd name="connsiteY5" fmla="*/ 1194620 h 1312607"/>
              <a:gd name="connsiteX6" fmla="*/ 871940 w 1806586"/>
              <a:gd name="connsiteY6" fmla="*/ 1150375 h 1312607"/>
              <a:gd name="connsiteX7" fmla="*/ 960430 w 1806586"/>
              <a:gd name="connsiteY7" fmla="*/ 1106129 h 1312607"/>
              <a:gd name="connsiteX8" fmla="*/ 1004675 w 1806586"/>
              <a:gd name="connsiteY8" fmla="*/ 1076633 h 1312607"/>
              <a:gd name="connsiteX9" fmla="*/ 1078417 w 1806586"/>
              <a:gd name="connsiteY9" fmla="*/ 1091381 h 1312607"/>
              <a:gd name="connsiteX10" fmla="*/ 1166907 w 1806586"/>
              <a:gd name="connsiteY10" fmla="*/ 1150375 h 1312607"/>
              <a:gd name="connsiteX11" fmla="*/ 1373385 w 1806586"/>
              <a:gd name="connsiteY11" fmla="*/ 1120878 h 1312607"/>
              <a:gd name="connsiteX12" fmla="*/ 1417630 w 1806586"/>
              <a:gd name="connsiteY12" fmla="*/ 1106129 h 1312607"/>
              <a:gd name="connsiteX13" fmla="*/ 1520869 w 1806586"/>
              <a:gd name="connsiteY13" fmla="*/ 1032387 h 1312607"/>
              <a:gd name="connsiteX14" fmla="*/ 1609359 w 1806586"/>
              <a:gd name="connsiteY14" fmla="*/ 973394 h 1312607"/>
              <a:gd name="connsiteX15" fmla="*/ 1653604 w 1806586"/>
              <a:gd name="connsiteY15" fmla="*/ 943897 h 1312607"/>
              <a:gd name="connsiteX16" fmla="*/ 1683101 w 1806586"/>
              <a:gd name="connsiteY16" fmla="*/ 899652 h 1312607"/>
              <a:gd name="connsiteX17" fmla="*/ 1742095 w 1806586"/>
              <a:gd name="connsiteY17" fmla="*/ 796413 h 1312607"/>
              <a:gd name="connsiteX18" fmla="*/ 1756843 w 1806586"/>
              <a:gd name="connsiteY18" fmla="*/ 722671 h 1312607"/>
              <a:gd name="connsiteX19" fmla="*/ 1771591 w 1806586"/>
              <a:gd name="connsiteY19" fmla="*/ 634181 h 1312607"/>
              <a:gd name="connsiteX20" fmla="*/ 1801088 w 1806586"/>
              <a:gd name="connsiteY20" fmla="*/ 545691 h 1312607"/>
              <a:gd name="connsiteX21" fmla="*/ 1771591 w 1806586"/>
              <a:gd name="connsiteY21" fmla="*/ 221226 h 1312607"/>
              <a:gd name="connsiteX22" fmla="*/ 1697849 w 1806586"/>
              <a:gd name="connsiteY22" fmla="*/ 88491 h 1312607"/>
              <a:gd name="connsiteX23" fmla="*/ 1653604 w 1806586"/>
              <a:gd name="connsiteY23" fmla="*/ 44246 h 1312607"/>
              <a:gd name="connsiteX24" fmla="*/ 1609359 w 1806586"/>
              <a:gd name="connsiteY24" fmla="*/ 29497 h 1312607"/>
              <a:gd name="connsiteX25" fmla="*/ 1476624 w 1806586"/>
              <a:gd name="connsiteY25" fmla="*/ 58994 h 1312607"/>
              <a:gd name="connsiteX26" fmla="*/ 1388133 w 1806586"/>
              <a:gd name="connsiteY26" fmla="*/ 117987 h 1312607"/>
              <a:gd name="connsiteX27" fmla="*/ 1329140 w 1806586"/>
              <a:gd name="connsiteY27" fmla="*/ 250723 h 1312607"/>
              <a:gd name="connsiteX28" fmla="*/ 1314391 w 1806586"/>
              <a:gd name="connsiteY28" fmla="*/ 663678 h 1312607"/>
              <a:gd name="connsiteX29" fmla="*/ 1299643 w 1806586"/>
              <a:gd name="connsiteY29" fmla="*/ 707923 h 1312607"/>
              <a:gd name="connsiteX30" fmla="*/ 1270146 w 1806586"/>
              <a:gd name="connsiteY30" fmla="*/ 752168 h 1312607"/>
              <a:gd name="connsiteX31" fmla="*/ 1225901 w 1806586"/>
              <a:gd name="connsiteY31" fmla="*/ 840658 h 1312607"/>
              <a:gd name="connsiteX32" fmla="*/ 1166907 w 1806586"/>
              <a:gd name="connsiteY32" fmla="*/ 929149 h 1312607"/>
              <a:gd name="connsiteX33" fmla="*/ 1034172 w 1806586"/>
              <a:gd name="connsiteY33" fmla="*/ 914400 h 1312607"/>
              <a:gd name="connsiteX34" fmla="*/ 960430 w 1806586"/>
              <a:gd name="connsiteY34" fmla="*/ 840658 h 1312607"/>
              <a:gd name="connsiteX35" fmla="*/ 901436 w 1806586"/>
              <a:gd name="connsiteY35" fmla="*/ 825910 h 1312607"/>
              <a:gd name="connsiteX36" fmla="*/ 768701 w 1806586"/>
              <a:gd name="connsiteY36" fmla="*/ 707923 h 1312607"/>
              <a:gd name="connsiteX37" fmla="*/ 739204 w 1806586"/>
              <a:gd name="connsiteY37" fmla="*/ 663678 h 1312607"/>
              <a:gd name="connsiteX38" fmla="*/ 694959 w 1806586"/>
              <a:gd name="connsiteY38" fmla="*/ 619433 h 1312607"/>
              <a:gd name="connsiteX39" fmla="*/ 635965 w 1806586"/>
              <a:gd name="connsiteY39" fmla="*/ 530942 h 1312607"/>
              <a:gd name="connsiteX40" fmla="*/ 621217 w 1806586"/>
              <a:gd name="connsiteY40" fmla="*/ 398207 h 1312607"/>
              <a:gd name="connsiteX41" fmla="*/ 665462 w 1806586"/>
              <a:gd name="connsiteY41" fmla="*/ 368710 h 1312607"/>
              <a:gd name="connsiteX42" fmla="*/ 768701 w 1806586"/>
              <a:gd name="connsiteY42" fmla="*/ 353962 h 1312607"/>
              <a:gd name="connsiteX43" fmla="*/ 812946 w 1806586"/>
              <a:gd name="connsiteY43" fmla="*/ 324465 h 1312607"/>
              <a:gd name="connsiteX44" fmla="*/ 812946 w 1806586"/>
              <a:gd name="connsiteY44" fmla="*/ 162233 h 1312607"/>
              <a:gd name="connsiteX45" fmla="*/ 724456 w 1806586"/>
              <a:gd name="connsiteY45" fmla="*/ 132736 h 1312607"/>
              <a:gd name="connsiteX46" fmla="*/ 562224 w 1806586"/>
              <a:gd name="connsiteY46" fmla="*/ 117987 h 1312607"/>
              <a:gd name="connsiteX47" fmla="*/ 458985 w 1806586"/>
              <a:gd name="connsiteY47" fmla="*/ 58994 h 1312607"/>
              <a:gd name="connsiteX48" fmla="*/ 326249 w 1806586"/>
              <a:gd name="connsiteY48" fmla="*/ 0 h 1312607"/>
              <a:gd name="connsiteX49" fmla="*/ 282004 w 1806586"/>
              <a:gd name="connsiteY49" fmla="*/ 14749 h 1312607"/>
              <a:gd name="connsiteX50" fmla="*/ 267256 w 1806586"/>
              <a:gd name="connsiteY50" fmla="*/ 206478 h 1312607"/>
              <a:gd name="connsiteX51" fmla="*/ 355746 w 1806586"/>
              <a:gd name="connsiteY51" fmla="*/ 294968 h 1312607"/>
              <a:gd name="connsiteX52" fmla="*/ 385243 w 1806586"/>
              <a:gd name="connsiteY52" fmla="*/ 339213 h 1312607"/>
              <a:gd name="connsiteX53" fmla="*/ 429488 w 1806586"/>
              <a:gd name="connsiteY53" fmla="*/ 486697 h 1312607"/>
              <a:gd name="connsiteX54" fmla="*/ 385243 w 1806586"/>
              <a:gd name="connsiteY54" fmla="*/ 589936 h 1312607"/>
              <a:gd name="connsiteX55" fmla="*/ 340998 w 1806586"/>
              <a:gd name="connsiteY55" fmla="*/ 575187 h 1312607"/>
              <a:gd name="connsiteX56" fmla="*/ 311501 w 1806586"/>
              <a:gd name="connsiteY56" fmla="*/ 530942 h 1312607"/>
              <a:gd name="connsiteX57" fmla="*/ 178765 w 1806586"/>
              <a:gd name="connsiteY57" fmla="*/ 530942 h 1312607"/>
              <a:gd name="connsiteX58" fmla="*/ 134520 w 1806586"/>
              <a:gd name="connsiteY58" fmla="*/ 545691 h 1312607"/>
              <a:gd name="connsiteX59" fmla="*/ 75527 w 1806586"/>
              <a:gd name="connsiteY59" fmla="*/ 560439 h 1312607"/>
              <a:gd name="connsiteX60" fmla="*/ 60778 w 1806586"/>
              <a:gd name="connsiteY60" fmla="*/ 619433 h 1312607"/>
              <a:gd name="connsiteX61" fmla="*/ 31282 w 1806586"/>
              <a:gd name="connsiteY61" fmla="*/ 929149 h 1312607"/>
              <a:gd name="connsiteX62" fmla="*/ 1785 w 1806586"/>
              <a:gd name="connsiteY62" fmla="*/ 973394 h 1312607"/>
              <a:gd name="connsiteX63" fmla="*/ 16533 w 1806586"/>
              <a:gd name="connsiteY63" fmla="*/ 1106129 h 1312607"/>
              <a:gd name="connsiteX64" fmla="*/ 60778 w 1806586"/>
              <a:gd name="connsiteY64" fmla="*/ 1120878 h 1312607"/>
              <a:gd name="connsiteX65" fmla="*/ 237759 w 1806586"/>
              <a:gd name="connsiteY65" fmla="*/ 973394 h 1312607"/>
              <a:gd name="connsiteX66" fmla="*/ 326249 w 1806586"/>
              <a:gd name="connsiteY66" fmla="*/ 914400 h 1312607"/>
              <a:gd name="connsiteX67" fmla="*/ 414740 w 1806586"/>
              <a:gd name="connsiteY67" fmla="*/ 884904 h 1312607"/>
              <a:gd name="connsiteX68" fmla="*/ 458985 w 1806586"/>
              <a:gd name="connsiteY68" fmla="*/ 870155 h 1312607"/>
              <a:gd name="connsiteX69" fmla="*/ 517978 w 1806586"/>
              <a:gd name="connsiteY69" fmla="*/ 855407 h 1312607"/>
              <a:gd name="connsiteX70" fmla="*/ 694959 w 1806586"/>
              <a:gd name="connsiteY70" fmla="*/ 914400 h 1312607"/>
              <a:gd name="connsiteX71" fmla="*/ 665462 w 1806586"/>
              <a:gd name="connsiteY71" fmla="*/ 958646 h 1312607"/>
              <a:gd name="connsiteX72" fmla="*/ 621217 w 1806586"/>
              <a:gd name="connsiteY72" fmla="*/ 1002891 h 1312607"/>
              <a:gd name="connsiteX73" fmla="*/ 503230 w 1806586"/>
              <a:gd name="connsiteY73" fmla="*/ 1106129 h 1312607"/>
              <a:gd name="connsiteX74" fmla="*/ 458985 w 1806586"/>
              <a:gd name="connsiteY74" fmla="*/ 1120878 h 1312607"/>
              <a:gd name="connsiteX75" fmla="*/ 429488 w 1806586"/>
              <a:gd name="connsiteY75" fmla="*/ 1150375 h 131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06586" h="1312607">
                <a:moveTo>
                  <a:pt x="429488" y="1150375"/>
                </a:moveTo>
                <a:cubicBezTo>
                  <a:pt x="429488" y="1174956"/>
                  <a:pt x="446891" y="1253244"/>
                  <a:pt x="458985" y="1268362"/>
                </a:cubicBezTo>
                <a:cubicBezTo>
                  <a:pt x="479776" y="1294351"/>
                  <a:pt x="518330" y="1302892"/>
                  <a:pt x="547475" y="1312607"/>
                </a:cubicBezTo>
                <a:cubicBezTo>
                  <a:pt x="601552" y="1307691"/>
                  <a:pt x="656612" y="1309235"/>
                  <a:pt x="709707" y="1297858"/>
                </a:cubicBezTo>
                <a:cubicBezTo>
                  <a:pt x="739287" y="1291519"/>
                  <a:pt x="779098" y="1240033"/>
                  <a:pt x="798198" y="1224116"/>
                </a:cubicBezTo>
                <a:cubicBezTo>
                  <a:pt x="811815" y="1212769"/>
                  <a:pt x="827695" y="1204452"/>
                  <a:pt x="842443" y="1194620"/>
                </a:cubicBezTo>
                <a:cubicBezTo>
                  <a:pt x="852275" y="1179872"/>
                  <a:pt x="859406" y="1162909"/>
                  <a:pt x="871940" y="1150375"/>
                </a:cubicBezTo>
                <a:cubicBezTo>
                  <a:pt x="914205" y="1108110"/>
                  <a:pt x="912450" y="1130119"/>
                  <a:pt x="960430" y="1106129"/>
                </a:cubicBezTo>
                <a:cubicBezTo>
                  <a:pt x="976284" y="1098202"/>
                  <a:pt x="989927" y="1086465"/>
                  <a:pt x="1004675" y="1076633"/>
                </a:cubicBezTo>
                <a:cubicBezTo>
                  <a:pt x="1029256" y="1081549"/>
                  <a:pt x="1055596" y="1081008"/>
                  <a:pt x="1078417" y="1091381"/>
                </a:cubicBezTo>
                <a:cubicBezTo>
                  <a:pt x="1110690" y="1106051"/>
                  <a:pt x="1166907" y="1150375"/>
                  <a:pt x="1166907" y="1150375"/>
                </a:cubicBezTo>
                <a:cubicBezTo>
                  <a:pt x="1249490" y="1141199"/>
                  <a:pt x="1298259" y="1139660"/>
                  <a:pt x="1373385" y="1120878"/>
                </a:cubicBezTo>
                <a:cubicBezTo>
                  <a:pt x="1388467" y="1117107"/>
                  <a:pt x="1403725" y="1113081"/>
                  <a:pt x="1417630" y="1106129"/>
                </a:cubicBezTo>
                <a:cubicBezTo>
                  <a:pt x="1441611" y="1094138"/>
                  <a:pt x="1504160" y="1044084"/>
                  <a:pt x="1520869" y="1032387"/>
                </a:cubicBezTo>
                <a:cubicBezTo>
                  <a:pt x="1549911" y="1012057"/>
                  <a:pt x="1579862" y="993058"/>
                  <a:pt x="1609359" y="973394"/>
                </a:cubicBezTo>
                <a:lnTo>
                  <a:pt x="1653604" y="943897"/>
                </a:lnTo>
                <a:cubicBezTo>
                  <a:pt x="1663436" y="929149"/>
                  <a:pt x="1674307" y="915042"/>
                  <a:pt x="1683101" y="899652"/>
                </a:cubicBezTo>
                <a:cubicBezTo>
                  <a:pt x="1757949" y="768669"/>
                  <a:pt x="1670230" y="904209"/>
                  <a:pt x="1742095" y="796413"/>
                </a:cubicBezTo>
                <a:cubicBezTo>
                  <a:pt x="1747011" y="771832"/>
                  <a:pt x="1752359" y="747334"/>
                  <a:pt x="1756843" y="722671"/>
                </a:cubicBezTo>
                <a:cubicBezTo>
                  <a:pt x="1762192" y="693250"/>
                  <a:pt x="1764338" y="663192"/>
                  <a:pt x="1771591" y="634181"/>
                </a:cubicBezTo>
                <a:cubicBezTo>
                  <a:pt x="1779132" y="604017"/>
                  <a:pt x="1801088" y="545691"/>
                  <a:pt x="1801088" y="545691"/>
                </a:cubicBezTo>
                <a:cubicBezTo>
                  <a:pt x="1790679" y="358321"/>
                  <a:pt x="1806586" y="343709"/>
                  <a:pt x="1771591" y="221226"/>
                </a:cubicBezTo>
                <a:cubicBezTo>
                  <a:pt x="1756754" y="169296"/>
                  <a:pt x="1740106" y="130748"/>
                  <a:pt x="1697849" y="88491"/>
                </a:cubicBezTo>
                <a:cubicBezTo>
                  <a:pt x="1683101" y="73743"/>
                  <a:pt x="1670958" y="55816"/>
                  <a:pt x="1653604" y="44246"/>
                </a:cubicBezTo>
                <a:cubicBezTo>
                  <a:pt x="1640669" y="35622"/>
                  <a:pt x="1624107" y="34413"/>
                  <a:pt x="1609359" y="29497"/>
                </a:cubicBezTo>
                <a:cubicBezTo>
                  <a:pt x="1585352" y="33498"/>
                  <a:pt x="1507743" y="41706"/>
                  <a:pt x="1476624" y="58994"/>
                </a:cubicBezTo>
                <a:cubicBezTo>
                  <a:pt x="1445634" y="76210"/>
                  <a:pt x="1388133" y="117987"/>
                  <a:pt x="1388133" y="117987"/>
                </a:cubicBezTo>
                <a:cubicBezTo>
                  <a:pt x="1353031" y="223294"/>
                  <a:pt x="1375883" y="180607"/>
                  <a:pt x="1329140" y="250723"/>
                </a:cubicBezTo>
                <a:cubicBezTo>
                  <a:pt x="1324224" y="388375"/>
                  <a:pt x="1323259" y="526224"/>
                  <a:pt x="1314391" y="663678"/>
                </a:cubicBezTo>
                <a:cubicBezTo>
                  <a:pt x="1313390" y="679192"/>
                  <a:pt x="1306595" y="694018"/>
                  <a:pt x="1299643" y="707923"/>
                </a:cubicBezTo>
                <a:cubicBezTo>
                  <a:pt x="1291716" y="723777"/>
                  <a:pt x="1279978" y="737420"/>
                  <a:pt x="1270146" y="752168"/>
                </a:cubicBezTo>
                <a:cubicBezTo>
                  <a:pt x="1233075" y="863382"/>
                  <a:pt x="1283082" y="726294"/>
                  <a:pt x="1225901" y="840658"/>
                </a:cubicBezTo>
                <a:cubicBezTo>
                  <a:pt x="1183213" y="926036"/>
                  <a:pt x="1250783" y="845275"/>
                  <a:pt x="1166907" y="929149"/>
                </a:cubicBezTo>
                <a:cubicBezTo>
                  <a:pt x="1122662" y="924233"/>
                  <a:pt x="1077360" y="925197"/>
                  <a:pt x="1034172" y="914400"/>
                </a:cubicBezTo>
                <a:cubicBezTo>
                  <a:pt x="955512" y="894735"/>
                  <a:pt x="1019426" y="879988"/>
                  <a:pt x="960430" y="840658"/>
                </a:cubicBezTo>
                <a:cubicBezTo>
                  <a:pt x="943564" y="829414"/>
                  <a:pt x="921101" y="830826"/>
                  <a:pt x="901436" y="825910"/>
                </a:cubicBezTo>
                <a:cubicBezTo>
                  <a:pt x="848239" y="790445"/>
                  <a:pt x="809111" y="768537"/>
                  <a:pt x="768701" y="707923"/>
                </a:cubicBezTo>
                <a:cubicBezTo>
                  <a:pt x="758869" y="693175"/>
                  <a:pt x="750552" y="677295"/>
                  <a:pt x="739204" y="663678"/>
                </a:cubicBezTo>
                <a:cubicBezTo>
                  <a:pt x="725851" y="647655"/>
                  <a:pt x="707764" y="635897"/>
                  <a:pt x="694959" y="619433"/>
                </a:cubicBezTo>
                <a:cubicBezTo>
                  <a:pt x="673194" y="591450"/>
                  <a:pt x="635965" y="530942"/>
                  <a:pt x="635965" y="530942"/>
                </a:cubicBezTo>
                <a:cubicBezTo>
                  <a:pt x="621796" y="488433"/>
                  <a:pt x="586516" y="441584"/>
                  <a:pt x="621217" y="398207"/>
                </a:cubicBezTo>
                <a:cubicBezTo>
                  <a:pt x="632290" y="384366"/>
                  <a:pt x="648484" y="373803"/>
                  <a:pt x="665462" y="368710"/>
                </a:cubicBezTo>
                <a:cubicBezTo>
                  <a:pt x="698758" y="358721"/>
                  <a:pt x="734288" y="358878"/>
                  <a:pt x="768701" y="353962"/>
                </a:cubicBezTo>
                <a:cubicBezTo>
                  <a:pt x="783449" y="344130"/>
                  <a:pt x="803114" y="339213"/>
                  <a:pt x="812946" y="324465"/>
                </a:cubicBezTo>
                <a:cubicBezTo>
                  <a:pt x="835859" y="290096"/>
                  <a:pt x="831020" y="185471"/>
                  <a:pt x="812946" y="162233"/>
                </a:cubicBezTo>
                <a:cubicBezTo>
                  <a:pt x="793857" y="137690"/>
                  <a:pt x="755421" y="135551"/>
                  <a:pt x="724456" y="132736"/>
                </a:cubicBezTo>
                <a:lnTo>
                  <a:pt x="562224" y="117987"/>
                </a:lnTo>
                <a:cubicBezTo>
                  <a:pt x="522318" y="91384"/>
                  <a:pt x="505760" y="77704"/>
                  <a:pt x="458985" y="58994"/>
                </a:cubicBezTo>
                <a:cubicBezTo>
                  <a:pt x="327351" y="6340"/>
                  <a:pt x="411375" y="56750"/>
                  <a:pt x="326249" y="0"/>
                </a:cubicBezTo>
                <a:cubicBezTo>
                  <a:pt x="311501" y="4916"/>
                  <a:pt x="294143" y="5037"/>
                  <a:pt x="282004" y="14749"/>
                </a:cubicBezTo>
                <a:cubicBezTo>
                  <a:pt x="227003" y="58750"/>
                  <a:pt x="245443" y="156619"/>
                  <a:pt x="267256" y="206478"/>
                </a:cubicBezTo>
                <a:cubicBezTo>
                  <a:pt x="283976" y="244695"/>
                  <a:pt x="332607" y="260259"/>
                  <a:pt x="355746" y="294968"/>
                </a:cubicBezTo>
                <a:lnTo>
                  <a:pt x="385243" y="339213"/>
                </a:lnTo>
                <a:cubicBezTo>
                  <a:pt x="421150" y="446933"/>
                  <a:pt x="407199" y="397540"/>
                  <a:pt x="429488" y="486697"/>
                </a:cubicBezTo>
                <a:cubicBezTo>
                  <a:pt x="424676" y="505946"/>
                  <a:pt x="413536" y="578619"/>
                  <a:pt x="385243" y="589936"/>
                </a:cubicBezTo>
                <a:cubicBezTo>
                  <a:pt x="370809" y="595710"/>
                  <a:pt x="355746" y="580103"/>
                  <a:pt x="340998" y="575187"/>
                </a:cubicBezTo>
                <a:cubicBezTo>
                  <a:pt x="331166" y="560439"/>
                  <a:pt x="325342" y="542015"/>
                  <a:pt x="311501" y="530942"/>
                </a:cubicBezTo>
                <a:cubicBezTo>
                  <a:pt x="273942" y="500895"/>
                  <a:pt x="215159" y="524877"/>
                  <a:pt x="178765" y="530942"/>
                </a:cubicBezTo>
                <a:cubicBezTo>
                  <a:pt x="164017" y="535858"/>
                  <a:pt x="149468" y="541420"/>
                  <a:pt x="134520" y="545691"/>
                </a:cubicBezTo>
                <a:cubicBezTo>
                  <a:pt x="115030" y="551260"/>
                  <a:pt x="89860" y="546106"/>
                  <a:pt x="75527" y="560439"/>
                </a:cubicBezTo>
                <a:cubicBezTo>
                  <a:pt x="61194" y="574772"/>
                  <a:pt x="65694" y="599768"/>
                  <a:pt x="60778" y="619433"/>
                </a:cubicBezTo>
                <a:cubicBezTo>
                  <a:pt x="60409" y="626078"/>
                  <a:pt x="71382" y="848949"/>
                  <a:pt x="31282" y="929149"/>
                </a:cubicBezTo>
                <a:cubicBezTo>
                  <a:pt x="23355" y="945003"/>
                  <a:pt x="11617" y="958646"/>
                  <a:pt x="1785" y="973394"/>
                </a:cubicBezTo>
                <a:cubicBezTo>
                  <a:pt x="6701" y="1017639"/>
                  <a:pt x="0" y="1064796"/>
                  <a:pt x="16533" y="1106129"/>
                </a:cubicBezTo>
                <a:cubicBezTo>
                  <a:pt x="22307" y="1120563"/>
                  <a:pt x="46030" y="1125794"/>
                  <a:pt x="60778" y="1120878"/>
                </a:cubicBezTo>
                <a:cubicBezTo>
                  <a:pt x="157282" y="1088710"/>
                  <a:pt x="155613" y="1028158"/>
                  <a:pt x="237759" y="973394"/>
                </a:cubicBezTo>
                <a:cubicBezTo>
                  <a:pt x="267256" y="953729"/>
                  <a:pt x="292617" y="925610"/>
                  <a:pt x="326249" y="914400"/>
                </a:cubicBezTo>
                <a:lnTo>
                  <a:pt x="414740" y="884904"/>
                </a:lnTo>
                <a:cubicBezTo>
                  <a:pt x="429488" y="879988"/>
                  <a:pt x="443903" y="873925"/>
                  <a:pt x="458985" y="870155"/>
                </a:cubicBezTo>
                <a:lnTo>
                  <a:pt x="517978" y="855407"/>
                </a:lnTo>
                <a:cubicBezTo>
                  <a:pt x="524492" y="856058"/>
                  <a:pt x="694959" y="834737"/>
                  <a:pt x="694959" y="914400"/>
                </a:cubicBezTo>
                <a:cubicBezTo>
                  <a:pt x="694959" y="932126"/>
                  <a:pt x="676810" y="945029"/>
                  <a:pt x="665462" y="958646"/>
                </a:cubicBezTo>
                <a:cubicBezTo>
                  <a:pt x="652110" y="974669"/>
                  <a:pt x="634570" y="986868"/>
                  <a:pt x="621217" y="1002891"/>
                </a:cubicBezTo>
                <a:cubicBezTo>
                  <a:pt x="574891" y="1058482"/>
                  <a:pt x="600797" y="1073605"/>
                  <a:pt x="503230" y="1106129"/>
                </a:cubicBezTo>
                <a:cubicBezTo>
                  <a:pt x="488482" y="1111045"/>
                  <a:pt x="472890" y="1113925"/>
                  <a:pt x="458985" y="1120878"/>
                </a:cubicBezTo>
                <a:cubicBezTo>
                  <a:pt x="443131" y="1128805"/>
                  <a:pt x="429488" y="1125794"/>
                  <a:pt x="429488" y="1150375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36807" y="1607574"/>
            <a:ext cx="799378" cy="664285"/>
          </a:xfrm>
          <a:custGeom>
            <a:avLst/>
            <a:gdLst>
              <a:gd name="connsiteX0" fmla="*/ 61451 w 799378"/>
              <a:gd name="connsiteY0" fmla="*/ 634181 h 664285"/>
              <a:gd name="connsiteX1" fmla="*/ 46703 w 799378"/>
              <a:gd name="connsiteY1" fmla="*/ 589936 h 664285"/>
              <a:gd name="connsiteX2" fmla="*/ 17206 w 799378"/>
              <a:gd name="connsiteY2" fmla="*/ 545691 h 664285"/>
              <a:gd name="connsiteX3" fmla="*/ 61451 w 799378"/>
              <a:gd name="connsiteY3" fmla="*/ 427703 h 664285"/>
              <a:gd name="connsiteX4" fmla="*/ 179438 w 799378"/>
              <a:gd name="connsiteY4" fmla="*/ 412955 h 664285"/>
              <a:gd name="connsiteX5" fmla="*/ 312174 w 799378"/>
              <a:gd name="connsiteY5" fmla="*/ 398207 h 664285"/>
              <a:gd name="connsiteX6" fmla="*/ 341670 w 799378"/>
              <a:gd name="connsiteY6" fmla="*/ 353961 h 664285"/>
              <a:gd name="connsiteX7" fmla="*/ 356419 w 799378"/>
              <a:gd name="connsiteY7" fmla="*/ 250723 h 664285"/>
              <a:gd name="connsiteX8" fmla="*/ 371167 w 799378"/>
              <a:gd name="connsiteY8" fmla="*/ 162232 h 664285"/>
              <a:gd name="connsiteX9" fmla="*/ 400664 w 799378"/>
              <a:gd name="connsiteY9" fmla="*/ 73742 h 664285"/>
              <a:gd name="connsiteX10" fmla="*/ 430161 w 799378"/>
              <a:gd name="connsiteY10" fmla="*/ 29497 h 664285"/>
              <a:gd name="connsiteX11" fmla="*/ 518651 w 799378"/>
              <a:gd name="connsiteY11" fmla="*/ 0 h 664285"/>
              <a:gd name="connsiteX12" fmla="*/ 651387 w 799378"/>
              <a:gd name="connsiteY12" fmla="*/ 29497 h 664285"/>
              <a:gd name="connsiteX13" fmla="*/ 695632 w 799378"/>
              <a:gd name="connsiteY13" fmla="*/ 44245 h 664285"/>
              <a:gd name="connsiteX14" fmla="*/ 739877 w 799378"/>
              <a:gd name="connsiteY14" fmla="*/ 73742 h 664285"/>
              <a:gd name="connsiteX15" fmla="*/ 784122 w 799378"/>
              <a:gd name="connsiteY15" fmla="*/ 191729 h 664285"/>
              <a:gd name="connsiteX16" fmla="*/ 739877 w 799378"/>
              <a:gd name="connsiteY16" fmla="*/ 412955 h 664285"/>
              <a:gd name="connsiteX17" fmla="*/ 695632 w 799378"/>
              <a:gd name="connsiteY17" fmla="*/ 442452 h 664285"/>
              <a:gd name="connsiteX18" fmla="*/ 577645 w 799378"/>
              <a:gd name="connsiteY18" fmla="*/ 575187 h 664285"/>
              <a:gd name="connsiteX19" fmla="*/ 533399 w 799378"/>
              <a:gd name="connsiteY19" fmla="*/ 604684 h 664285"/>
              <a:gd name="connsiteX20" fmla="*/ 459658 w 799378"/>
              <a:gd name="connsiteY20" fmla="*/ 619432 h 664285"/>
              <a:gd name="connsiteX21" fmla="*/ 415412 w 799378"/>
              <a:gd name="connsiteY21" fmla="*/ 634181 h 664285"/>
              <a:gd name="connsiteX22" fmla="*/ 61451 w 799378"/>
              <a:gd name="connsiteY22" fmla="*/ 634181 h 6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9378" h="664285">
                <a:moveTo>
                  <a:pt x="61451" y="634181"/>
                </a:moveTo>
                <a:cubicBezTo>
                  <a:pt x="0" y="626807"/>
                  <a:pt x="53655" y="603841"/>
                  <a:pt x="46703" y="589936"/>
                </a:cubicBezTo>
                <a:cubicBezTo>
                  <a:pt x="38776" y="574082"/>
                  <a:pt x="19405" y="563279"/>
                  <a:pt x="17206" y="545691"/>
                </a:cubicBezTo>
                <a:cubicBezTo>
                  <a:pt x="15263" y="530151"/>
                  <a:pt x="32309" y="439360"/>
                  <a:pt x="61451" y="427703"/>
                </a:cubicBezTo>
                <a:cubicBezTo>
                  <a:pt x="98251" y="412983"/>
                  <a:pt x="140074" y="417586"/>
                  <a:pt x="179438" y="412955"/>
                </a:cubicBezTo>
                <a:lnTo>
                  <a:pt x="312174" y="398207"/>
                </a:lnTo>
                <a:cubicBezTo>
                  <a:pt x="322006" y="383458"/>
                  <a:pt x="336577" y="370939"/>
                  <a:pt x="341670" y="353961"/>
                </a:cubicBezTo>
                <a:cubicBezTo>
                  <a:pt x="351659" y="320665"/>
                  <a:pt x="351133" y="285081"/>
                  <a:pt x="356419" y="250723"/>
                </a:cubicBezTo>
                <a:cubicBezTo>
                  <a:pt x="360966" y="221167"/>
                  <a:pt x="363914" y="191243"/>
                  <a:pt x="371167" y="162232"/>
                </a:cubicBezTo>
                <a:cubicBezTo>
                  <a:pt x="378708" y="132068"/>
                  <a:pt x="383417" y="99612"/>
                  <a:pt x="400664" y="73742"/>
                </a:cubicBezTo>
                <a:cubicBezTo>
                  <a:pt x="410496" y="58994"/>
                  <a:pt x="415130" y="38891"/>
                  <a:pt x="430161" y="29497"/>
                </a:cubicBezTo>
                <a:cubicBezTo>
                  <a:pt x="456527" y="13018"/>
                  <a:pt x="518651" y="0"/>
                  <a:pt x="518651" y="0"/>
                </a:cubicBezTo>
                <a:cubicBezTo>
                  <a:pt x="569331" y="10136"/>
                  <a:pt x="602795" y="15614"/>
                  <a:pt x="651387" y="29497"/>
                </a:cubicBezTo>
                <a:cubicBezTo>
                  <a:pt x="666335" y="33768"/>
                  <a:pt x="680884" y="39329"/>
                  <a:pt x="695632" y="44245"/>
                </a:cubicBezTo>
                <a:cubicBezTo>
                  <a:pt x="710380" y="54077"/>
                  <a:pt x="727343" y="61208"/>
                  <a:pt x="739877" y="73742"/>
                </a:cubicBezTo>
                <a:cubicBezTo>
                  <a:pt x="777854" y="111719"/>
                  <a:pt x="773570" y="138967"/>
                  <a:pt x="784122" y="191729"/>
                </a:cubicBezTo>
                <a:cubicBezTo>
                  <a:pt x="777364" y="272825"/>
                  <a:pt x="799378" y="353454"/>
                  <a:pt x="739877" y="412955"/>
                </a:cubicBezTo>
                <a:cubicBezTo>
                  <a:pt x="727343" y="425489"/>
                  <a:pt x="710380" y="432620"/>
                  <a:pt x="695632" y="442452"/>
                </a:cubicBezTo>
                <a:cubicBezTo>
                  <a:pt x="660167" y="495649"/>
                  <a:pt x="638258" y="534779"/>
                  <a:pt x="577645" y="575187"/>
                </a:cubicBezTo>
                <a:cubicBezTo>
                  <a:pt x="562896" y="585019"/>
                  <a:pt x="549996" y="598460"/>
                  <a:pt x="533399" y="604684"/>
                </a:cubicBezTo>
                <a:cubicBezTo>
                  <a:pt x="509928" y="613486"/>
                  <a:pt x="483977" y="613352"/>
                  <a:pt x="459658" y="619432"/>
                </a:cubicBezTo>
                <a:cubicBezTo>
                  <a:pt x="444576" y="623203"/>
                  <a:pt x="430588" y="630808"/>
                  <a:pt x="415412" y="634181"/>
                </a:cubicBezTo>
                <a:cubicBezTo>
                  <a:pt x="279946" y="664285"/>
                  <a:pt x="122902" y="641555"/>
                  <a:pt x="61451" y="634181"/>
                </a:cubicBezTo>
                <a:close/>
              </a:path>
            </a:pathLst>
          </a:custGeom>
          <a:solidFill>
            <a:srgbClr val="F9ADEB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098478" y="4277032"/>
            <a:ext cx="687772" cy="531489"/>
          </a:xfrm>
          <a:custGeom>
            <a:avLst/>
            <a:gdLst>
              <a:gd name="connsiteX0" fmla="*/ 458774 w 687772"/>
              <a:gd name="connsiteY0" fmla="*/ 398207 h 531489"/>
              <a:gd name="connsiteX1" fmla="*/ 503019 w 687772"/>
              <a:gd name="connsiteY1" fmla="*/ 383458 h 531489"/>
              <a:gd name="connsiteX2" fmla="*/ 591509 w 687772"/>
              <a:gd name="connsiteY2" fmla="*/ 309716 h 531489"/>
              <a:gd name="connsiteX3" fmla="*/ 621006 w 687772"/>
              <a:gd name="connsiteY3" fmla="*/ 265471 h 531489"/>
              <a:gd name="connsiteX4" fmla="*/ 635754 w 687772"/>
              <a:gd name="connsiteY4" fmla="*/ 221226 h 531489"/>
              <a:gd name="connsiteX5" fmla="*/ 679999 w 687772"/>
              <a:gd name="connsiteY5" fmla="*/ 191729 h 531489"/>
              <a:gd name="connsiteX6" fmla="*/ 665251 w 687772"/>
              <a:gd name="connsiteY6" fmla="*/ 73742 h 531489"/>
              <a:gd name="connsiteX7" fmla="*/ 532516 w 687772"/>
              <a:gd name="connsiteY7" fmla="*/ 0 h 531489"/>
              <a:gd name="connsiteX8" fmla="*/ 281793 w 687772"/>
              <a:gd name="connsiteY8" fmla="*/ 14749 h 531489"/>
              <a:gd name="connsiteX9" fmla="*/ 193303 w 687772"/>
              <a:gd name="connsiteY9" fmla="*/ 44245 h 531489"/>
              <a:gd name="connsiteX10" fmla="*/ 60567 w 687772"/>
              <a:gd name="connsiteY10" fmla="*/ 117987 h 531489"/>
              <a:gd name="connsiteX11" fmla="*/ 45819 w 687772"/>
              <a:gd name="connsiteY11" fmla="*/ 516194 h 531489"/>
              <a:gd name="connsiteX12" fmla="*/ 90064 w 687772"/>
              <a:gd name="connsiteY12" fmla="*/ 530942 h 531489"/>
              <a:gd name="connsiteX13" fmla="*/ 149057 w 687772"/>
              <a:gd name="connsiteY13" fmla="*/ 516194 h 531489"/>
              <a:gd name="connsiteX14" fmla="*/ 222799 w 687772"/>
              <a:gd name="connsiteY14" fmla="*/ 427703 h 531489"/>
              <a:gd name="connsiteX15" fmla="*/ 267045 w 687772"/>
              <a:gd name="connsiteY15" fmla="*/ 398207 h 531489"/>
              <a:gd name="connsiteX16" fmla="*/ 355535 w 687772"/>
              <a:gd name="connsiteY16" fmla="*/ 368710 h 531489"/>
              <a:gd name="connsiteX17" fmla="*/ 458774 w 687772"/>
              <a:gd name="connsiteY17" fmla="*/ 398207 h 5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7772" h="531489">
                <a:moveTo>
                  <a:pt x="458774" y="398207"/>
                </a:moveTo>
                <a:cubicBezTo>
                  <a:pt x="483355" y="400665"/>
                  <a:pt x="489114" y="390410"/>
                  <a:pt x="503019" y="383458"/>
                </a:cubicBezTo>
                <a:cubicBezTo>
                  <a:pt x="536169" y="366883"/>
                  <a:pt x="568208" y="337677"/>
                  <a:pt x="591509" y="309716"/>
                </a:cubicBezTo>
                <a:cubicBezTo>
                  <a:pt x="602856" y="296099"/>
                  <a:pt x="611174" y="280219"/>
                  <a:pt x="621006" y="265471"/>
                </a:cubicBezTo>
                <a:cubicBezTo>
                  <a:pt x="625922" y="250723"/>
                  <a:pt x="626043" y="233365"/>
                  <a:pt x="635754" y="221226"/>
                </a:cubicBezTo>
                <a:cubicBezTo>
                  <a:pt x="646827" y="207385"/>
                  <a:pt x="676523" y="209110"/>
                  <a:pt x="679999" y="191729"/>
                </a:cubicBezTo>
                <a:cubicBezTo>
                  <a:pt x="687772" y="152864"/>
                  <a:pt x="685222" y="107978"/>
                  <a:pt x="665251" y="73742"/>
                </a:cubicBezTo>
                <a:cubicBezTo>
                  <a:pt x="640770" y="31775"/>
                  <a:pt x="576650" y="14712"/>
                  <a:pt x="532516" y="0"/>
                </a:cubicBezTo>
                <a:cubicBezTo>
                  <a:pt x="448942" y="4916"/>
                  <a:pt x="364809" y="3921"/>
                  <a:pt x="281793" y="14749"/>
                </a:cubicBezTo>
                <a:cubicBezTo>
                  <a:pt x="250962" y="18770"/>
                  <a:pt x="193303" y="44245"/>
                  <a:pt x="193303" y="44245"/>
                </a:cubicBezTo>
                <a:cubicBezTo>
                  <a:pt x="91877" y="111862"/>
                  <a:pt x="138444" y="92029"/>
                  <a:pt x="60567" y="117987"/>
                </a:cubicBezTo>
                <a:cubicBezTo>
                  <a:pt x="7288" y="277824"/>
                  <a:pt x="0" y="264193"/>
                  <a:pt x="45819" y="516194"/>
                </a:cubicBezTo>
                <a:cubicBezTo>
                  <a:pt x="48600" y="531489"/>
                  <a:pt x="75316" y="526026"/>
                  <a:pt x="90064" y="530942"/>
                </a:cubicBezTo>
                <a:cubicBezTo>
                  <a:pt x="109728" y="526026"/>
                  <a:pt x="131458" y="526250"/>
                  <a:pt x="149057" y="516194"/>
                </a:cubicBezTo>
                <a:cubicBezTo>
                  <a:pt x="205442" y="483974"/>
                  <a:pt x="182069" y="468433"/>
                  <a:pt x="222799" y="427703"/>
                </a:cubicBezTo>
                <a:cubicBezTo>
                  <a:pt x="235333" y="415169"/>
                  <a:pt x="250847" y="405406"/>
                  <a:pt x="267045" y="398207"/>
                </a:cubicBezTo>
                <a:cubicBezTo>
                  <a:pt x="295458" y="385579"/>
                  <a:pt x="355535" y="368710"/>
                  <a:pt x="355535" y="368710"/>
                </a:cubicBezTo>
                <a:cubicBezTo>
                  <a:pt x="443144" y="390612"/>
                  <a:pt x="434193" y="395749"/>
                  <a:pt x="458774" y="398207"/>
                </a:cubicBezTo>
                <a:close/>
              </a:path>
            </a:pathLst>
          </a:custGeom>
          <a:solidFill>
            <a:srgbClr val="B3A2C7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25613" y="943897"/>
            <a:ext cx="2080578" cy="3968114"/>
          </a:xfrm>
          <a:custGeom>
            <a:avLst/>
            <a:gdLst>
              <a:gd name="connsiteX0" fmla="*/ 206477 w 2080578"/>
              <a:gd name="connsiteY0" fmla="*/ 2064774 h 3968114"/>
              <a:gd name="connsiteX1" fmla="*/ 162232 w 2080578"/>
              <a:gd name="connsiteY1" fmla="*/ 1976284 h 3968114"/>
              <a:gd name="connsiteX2" fmla="*/ 132735 w 2080578"/>
              <a:gd name="connsiteY2" fmla="*/ 1932038 h 3968114"/>
              <a:gd name="connsiteX3" fmla="*/ 88490 w 2080578"/>
              <a:gd name="connsiteY3" fmla="*/ 1563329 h 3968114"/>
              <a:gd name="connsiteX4" fmla="*/ 73742 w 2080578"/>
              <a:gd name="connsiteY4" fmla="*/ 1519084 h 3968114"/>
              <a:gd name="connsiteX5" fmla="*/ 58993 w 2080578"/>
              <a:gd name="connsiteY5" fmla="*/ 1445342 h 3968114"/>
              <a:gd name="connsiteX6" fmla="*/ 14748 w 2080578"/>
              <a:gd name="connsiteY6" fmla="*/ 1268361 h 3968114"/>
              <a:gd name="connsiteX7" fmla="*/ 0 w 2080578"/>
              <a:gd name="connsiteY7" fmla="*/ 1224116 h 3968114"/>
              <a:gd name="connsiteX8" fmla="*/ 14748 w 2080578"/>
              <a:gd name="connsiteY8" fmla="*/ 1165122 h 3968114"/>
              <a:gd name="connsiteX9" fmla="*/ 58993 w 2080578"/>
              <a:gd name="connsiteY9" fmla="*/ 1150374 h 3968114"/>
              <a:gd name="connsiteX10" fmla="*/ 147484 w 2080578"/>
              <a:gd name="connsiteY10" fmla="*/ 1091380 h 3968114"/>
              <a:gd name="connsiteX11" fmla="*/ 235974 w 2080578"/>
              <a:gd name="connsiteY11" fmla="*/ 1002890 h 3968114"/>
              <a:gd name="connsiteX12" fmla="*/ 324464 w 2080578"/>
              <a:gd name="connsiteY12" fmla="*/ 943897 h 3968114"/>
              <a:gd name="connsiteX13" fmla="*/ 412955 w 2080578"/>
              <a:gd name="connsiteY13" fmla="*/ 855406 h 3968114"/>
              <a:gd name="connsiteX14" fmla="*/ 457200 w 2080578"/>
              <a:gd name="connsiteY14" fmla="*/ 825909 h 3968114"/>
              <a:gd name="connsiteX15" fmla="*/ 589935 w 2080578"/>
              <a:gd name="connsiteY15" fmla="*/ 722671 h 3968114"/>
              <a:gd name="connsiteX16" fmla="*/ 634181 w 2080578"/>
              <a:gd name="connsiteY16" fmla="*/ 693174 h 3968114"/>
              <a:gd name="connsiteX17" fmla="*/ 678426 w 2080578"/>
              <a:gd name="connsiteY17" fmla="*/ 678426 h 3968114"/>
              <a:gd name="connsiteX18" fmla="*/ 752168 w 2080578"/>
              <a:gd name="connsiteY18" fmla="*/ 648929 h 3968114"/>
              <a:gd name="connsiteX19" fmla="*/ 825910 w 2080578"/>
              <a:gd name="connsiteY19" fmla="*/ 634180 h 3968114"/>
              <a:gd name="connsiteX20" fmla="*/ 884903 w 2080578"/>
              <a:gd name="connsiteY20" fmla="*/ 604684 h 3968114"/>
              <a:gd name="connsiteX21" fmla="*/ 929148 w 2080578"/>
              <a:gd name="connsiteY21" fmla="*/ 589935 h 3968114"/>
              <a:gd name="connsiteX22" fmla="*/ 1017639 w 2080578"/>
              <a:gd name="connsiteY22" fmla="*/ 530942 h 3968114"/>
              <a:gd name="connsiteX23" fmla="*/ 1135626 w 2080578"/>
              <a:gd name="connsiteY23" fmla="*/ 427703 h 3968114"/>
              <a:gd name="connsiteX24" fmla="*/ 1179871 w 2080578"/>
              <a:gd name="connsiteY24" fmla="*/ 383458 h 3968114"/>
              <a:gd name="connsiteX25" fmla="*/ 1312606 w 2080578"/>
              <a:gd name="connsiteY25" fmla="*/ 294968 h 3968114"/>
              <a:gd name="connsiteX26" fmla="*/ 1401097 w 2080578"/>
              <a:gd name="connsiteY26" fmla="*/ 235974 h 3968114"/>
              <a:gd name="connsiteX27" fmla="*/ 1578077 w 2080578"/>
              <a:gd name="connsiteY27" fmla="*/ 88490 h 3968114"/>
              <a:gd name="connsiteX28" fmla="*/ 1681316 w 2080578"/>
              <a:gd name="connsiteY28" fmla="*/ 58993 h 3968114"/>
              <a:gd name="connsiteX29" fmla="*/ 1725561 w 2080578"/>
              <a:gd name="connsiteY29" fmla="*/ 29497 h 3968114"/>
              <a:gd name="connsiteX30" fmla="*/ 1843548 w 2080578"/>
              <a:gd name="connsiteY30" fmla="*/ 0 h 3968114"/>
              <a:gd name="connsiteX31" fmla="*/ 1976284 w 2080578"/>
              <a:gd name="connsiteY31" fmla="*/ 14748 h 3968114"/>
              <a:gd name="connsiteX32" fmla="*/ 2035277 w 2080578"/>
              <a:gd name="connsiteY32" fmla="*/ 29497 h 3968114"/>
              <a:gd name="connsiteX33" fmla="*/ 2064774 w 2080578"/>
              <a:gd name="connsiteY33" fmla="*/ 73742 h 3968114"/>
              <a:gd name="connsiteX34" fmla="*/ 2079522 w 2080578"/>
              <a:gd name="connsiteY34" fmla="*/ 634180 h 3968114"/>
              <a:gd name="connsiteX35" fmla="*/ 2064774 w 2080578"/>
              <a:gd name="connsiteY35" fmla="*/ 840658 h 3968114"/>
              <a:gd name="connsiteX36" fmla="*/ 2020529 w 2080578"/>
              <a:gd name="connsiteY36" fmla="*/ 884903 h 3968114"/>
              <a:gd name="connsiteX37" fmla="*/ 1991032 w 2080578"/>
              <a:gd name="connsiteY37" fmla="*/ 929148 h 3968114"/>
              <a:gd name="connsiteX38" fmla="*/ 1946787 w 2080578"/>
              <a:gd name="connsiteY38" fmla="*/ 973393 h 3968114"/>
              <a:gd name="connsiteX39" fmla="*/ 1887793 w 2080578"/>
              <a:gd name="connsiteY39" fmla="*/ 1061884 h 3968114"/>
              <a:gd name="connsiteX40" fmla="*/ 1843548 w 2080578"/>
              <a:gd name="connsiteY40" fmla="*/ 1194619 h 3968114"/>
              <a:gd name="connsiteX41" fmla="*/ 1799303 w 2080578"/>
              <a:gd name="connsiteY41" fmla="*/ 1283109 h 3968114"/>
              <a:gd name="connsiteX42" fmla="*/ 1710813 w 2080578"/>
              <a:gd name="connsiteY42" fmla="*/ 1371600 h 3968114"/>
              <a:gd name="connsiteX43" fmla="*/ 1681316 w 2080578"/>
              <a:gd name="connsiteY43" fmla="*/ 1548580 h 3968114"/>
              <a:gd name="connsiteX44" fmla="*/ 1622322 w 2080578"/>
              <a:gd name="connsiteY44" fmla="*/ 1637071 h 3968114"/>
              <a:gd name="connsiteX45" fmla="*/ 1578077 w 2080578"/>
              <a:gd name="connsiteY45" fmla="*/ 1725561 h 3968114"/>
              <a:gd name="connsiteX46" fmla="*/ 1563329 w 2080578"/>
              <a:gd name="connsiteY46" fmla="*/ 1769806 h 3968114"/>
              <a:gd name="connsiteX47" fmla="*/ 1519084 w 2080578"/>
              <a:gd name="connsiteY47" fmla="*/ 1961535 h 3968114"/>
              <a:gd name="connsiteX48" fmla="*/ 1504335 w 2080578"/>
              <a:gd name="connsiteY48" fmla="*/ 2005780 h 3968114"/>
              <a:gd name="connsiteX49" fmla="*/ 1445342 w 2080578"/>
              <a:gd name="connsiteY49" fmla="*/ 2094271 h 3968114"/>
              <a:gd name="connsiteX50" fmla="*/ 1415845 w 2080578"/>
              <a:gd name="connsiteY50" fmla="*/ 2138516 h 3968114"/>
              <a:gd name="connsiteX51" fmla="*/ 1297858 w 2080578"/>
              <a:gd name="connsiteY51" fmla="*/ 2182761 h 3968114"/>
              <a:gd name="connsiteX52" fmla="*/ 1209368 w 2080578"/>
              <a:gd name="connsiteY52" fmla="*/ 2212258 h 3968114"/>
              <a:gd name="connsiteX53" fmla="*/ 1179871 w 2080578"/>
              <a:gd name="connsiteY53" fmla="*/ 2256503 h 3968114"/>
              <a:gd name="connsiteX54" fmla="*/ 1150374 w 2080578"/>
              <a:gd name="connsiteY54" fmla="*/ 2344993 h 3968114"/>
              <a:gd name="connsiteX55" fmla="*/ 1165122 w 2080578"/>
              <a:gd name="connsiteY55" fmla="*/ 2625213 h 3968114"/>
              <a:gd name="connsiteX56" fmla="*/ 1209368 w 2080578"/>
              <a:gd name="connsiteY56" fmla="*/ 2654709 h 3968114"/>
              <a:gd name="connsiteX57" fmla="*/ 1253613 w 2080578"/>
              <a:gd name="connsiteY57" fmla="*/ 2698955 h 3968114"/>
              <a:gd name="connsiteX58" fmla="*/ 1415845 w 2080578"/>
              <a:gd name="connsiteY58" fmla="*/ 2743200 h 3968114"/>
              <a:gd name="connsiteX59" fmla="*/ 1474839 w 2080578"/>
              <a:gd name="connsiteY59" fmla="*/ 2787445 h 3968114"/>
              <a:gd name="connsiteX60" fmla="*/ 1533832 w 2080578"/>
              <a:gd name="connsiteY60" fmla="*/ 2875935 h 3968114"/>
              <a:gd name="connsiteX61" fmla="*/ 1563329 w 2080578"/>
              <a:gd name="connsiteY61" fmla="*/ 3008671 h 3968114"/>
              <a:gd name="connsiteX62" fmla="*/ 1592826 w 2080578"/>
              <a:gd name="connsiteY62" fmla="*/ 3052916 h 3968114"/>
              <a:gd name="connsiteX63" fmla="*/ 1622322 w 2080578"/>
              <a:gd name="connsiteY63" fmla="*/ 3392129 h 3968114"/>
              <a:gd name="connsiteX64" fmla="*/ 1651819 w 2080578"/>
              <a:gd name="connsiteY64" fmla="*/ 3480619 h 3968114"/>
              <a:gd name="connsiteX65" fmla="*/ 1666568 w 2080578"/>
              <a:gd name="connsiteY65" fmla="*/ 3524864 h 3968114"/>
              <a:gd name="connsiteX66" fmla="*/ 1651819 w 2080578"/>
              <a:gd name="connsiteY66" fmla="*/ 3613355 h 3968114"/>
              <a:gd name="connsiteX67" fmla="*/ 1637071 w 2080578"/>
              <a:gd name="connsiteY67" fmla="*/ 3657600 h 3968114"/>
              <a:gd name="connsiteX68" fmla="*/ 1607574 w 2080578"/>
              <a:gd name="connsiteY68" fmla="*/ 3819832 h 3968114"/>
              <a:gd name="connsiteX69" fmla="*/ 1504335 w 2080578"/>
              <a:gd name="connsiteY69" fmla="*/ 3952568 h 3968114"/>
              <a:gd name="connsiteX70" fmla="*/ 1460090 w 2080578"/>
              <a:gd name="connsiteY70" fmla="*/ 3967316 h 3968114"/>
              <a:gd name="connsiteX71" fmla="*/ 1356852 w 2080578"/>
              <a:gd name="connsiteY71" fmla="*/ 3952568 h 3968114"/>
              <a:gd name="connsiteX72" fmla="*/ 1342103 w 2080578"/>
              <a:gd name="connsiteY72" fmla="*/ 3908322 h 3968114"/>
              <a:gd name="connsiteX73" fmla="*/ 1283110 w 2080578"/>
              <a:gd name="connsiteY73" fmla="*/ 3819832 h 3968114"/>
              <a:gd name="connsiteX74" fmla="*/ 1297858 w 2080578"/>
              <a:gd name="connsiteY74" fmla="*/ 3746090 h 3968114"/>
              <a:gd name="connsiteX75" fmla="*/ 1327355 w 2080578"/>
              <a:gd name="connsiteY75" fmla="*/ 3628103 h 3968114"/>
              <a:gd name="connsiteX76" fmla="*/ 1312606 w 2080578"/>
              <a:gd name="connsiteY76" fmla="*/ 3451122 h 3968114"/>
              <a:gd name="connsiteX77" fmla="*/ 1209368 w 2080578"/>
              <a:gd name="connsiteY77" fmla="*/ 3333135 h 3968114"/>
              <a:gd name="connsiteX78" fmla="*/ 1150374 w 2080578"/>
              <a:gd name="connsiteY78" fmla="*/ 3200400 h 3968114"/>
              <a:gd name="connsiteX79" fmla="*/ 1106129 w 2080578"/>
              <a:gd name="connsiteY79" fmla="*/ 3111909 h 3968114"/>
              <a:gd name="connsiteX80" fmla="*/ 1091381 w 2080578"/>
              <a:gd name="connsiteY80" fmla="*/ 3067664 h 3968114"/>
              <a:gd name="connsiteX81" fmla="*/ 1047135 w 2080578"/>
              <a:gd name="connsiteY81" fmla="*/ 2979174 h 3968114"/>
              <a:gd name="connsiteX82" fmla="*/ 1061884 w 2080578"/>
              <a:gd name="connsiteY82" fmla="*/ 2934929 h 3968114"/>
              <a:gd name="connsiteX83" fmla="*/ 1076632 w 2080578"/>
              <a:gd name="connsiteY83" fmla="*/ 2875935 h 3968114"/>
              <a:gd name="connsiteX84" fmla="*/ 1106129 w 2080578"/>
              <a:gd name="connsiteY84" fmla="*/ 2831690 h 3968114"/>
              <a:gd name="connsiteX85" fmla="*/ 1061884 w 2080578"/>
              <a:gd name="connsiteY85" fmla="*/ 2536722 h 3968114"/>
              <a:gd name="connsiteX86" fmla="*/ 1032387 w 2080578"/>
              <a:gd name="connsiteY86" fmla="*/ 2492477 h 3968114"/>
              <a:gd name="connsiteX87" fmla="*/ 973393 w 2080578"/>
              <a:gd name="connsiteY87" fmla="*/ 2403987 h 3968114"/>
              <a:gd name="connsiteX88" fmla="*/ 914400 w 2080578"/>
              <a:gd name="connsiteY88" fmla="*/ 2315497 h 3968114"/>
              <a:gd name="connsiteX89" fmla="*/ 884903 w 2080578"/>
              <a:gd name="connsiteY89" fmla="*/ 2271251 h 3968114"/>
              <a:gd name="connsiteX90" fmla="*/ 796413 w 2080578"/>
              <a:gd name="connsiteY90" fmla="*/ 2182761 h 3968114"/>
              <a:gd name="connsiteX91" fmla="*/ 752168 w 2080578"/>
              <a:gd name="connsiteY91" fmla="*/ 2123768 h 3968114"/>
              <a:gd name="connsiteX92" fmla="*/ 722671 w 2080578"/>
              <a:gd name="connsiteY92" fmla="*/ 2079522 h 3968114"/>
              <a:gd name="connsiteX93" fmla="*/ 634181 w 2080578"/>
              <a:gd name="connsiteY93" fmla="*/ 1991032 h 3968114"/>
              <a:gd name="connsiteX94" fmla="*/ 353961 w 2080578"/>
              <a:gd name="connsiteY94" fmla="*/ 2005780 h 3968114"/>
              <a:gd name="connsiteX95" fmla="*/ 265471 w 2080578"/>
              <a:gd name="connsiteY95" fmla="*/ 2035277 h 3968114"/>
              <a:gd name="connsiteX96" fmla="*/ 235974 w 2080578"/>
              <a:gd name="connsiteY96" fmla="*/ 2079522 h 3968114"/>
              <a:gd name="connsiteX97" fmla="*/ 206477 w 2080578"/>
              <a:gd name="connsiteY97" fmla="*/ 2064774 h 39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80578" h="3968114">
                <a:moveTo>
                  <a:pt x="206477" y="2064774"/>
                </a:moveTo>
                <a:cubicBezTo>
                  <a:pt x="194187" y="2047568"/>
                  <a:pt x="223295" y="2098409"/>
                  <a:pt x="162232" y="1976284"/>
                </a:cubicBezTo>
                <a:cubicBezTo>
                  <a:pt x="154305" y="1960430"/>
                  <a:pt x="142567" y="1946787"/>
                  <a:pt x="132735" y="1932038"/>
                </a:cubicBezTo>
                <a:cubicBezTo>
                  <a:pt x="68215" y="1738475"/>
                  <a:pt x="121255" y="1923745"/>
                  <a:pt x="88490" y="1563329"/>
                </a:cubicBezTo>
                <a:cubicBezTo>
                  <a:pt x="87083" y="1547847"/>
                  <a:pt x="77513" y="1534166"/>
                  <a:pt x="73742" y="1519084"/>
                </a:cubicBezTo>
                <a:cubicBezTo>
                  <a:pt x="67662" y="1494765"/>
                  <a:pt x="63477" y="1470005"/>
                  <a:pt x="58993" y="1445342"/>
                </a:cubicBezTo>
                <a:cubicBezTo>
                  <a:pt x="35159" y="1314258"/>
                  <a:pt x="57834" y="1397618"/>
                  <a:pt x="14748" y="1268361"/>
                </a:cubicBezTo>
                <a:lnTo>
                  <a:pt x="0" y="1224116"/>
                </a:lnTo>
                <a:cubicBezTo>
                  <a:pt x="4916" y="1204451"/>
                  <a:pt x="2086" y="1180950"/>
                  <a:pt x="14748" y="1165122"/>
                </a:cubicBezTo>
                <a:cubicBezTo>
                  <a:pt x="24459" y="1152983"/>
                  <a:pt x="45403" y="1157924"/>
                  <a:pt x="58993" y="1150374"/>
                </a:cubicBezTo>
                <a:cubicBezTo>
                  <a:pt x="89983" y="1133158"/>
                  <a:pt x="122416" y="1116448"/>
                  <a:pt x="147484" y="1091380"/>
                </a:cubicBezTo>
                <a:cubicBezTo>
                  <a:pt x="176981" y="1061883"/>
                  <a:pt x="201265" y="1026029"/>
                  <a:pt x="235974" y="1002890"/>
                </a:cubicBezTo>
                <a:cubicBezTo>
                  <a:pt x="265471" y="983226"/>
                  <a:pt x="299397" y="968964"/>
                  <a:pt x="324464" y="943897"/>
                </a:cubicBezTo>
                <a:cubicBezTo>
                  <a:pt x="353961" y="914400"/>
                  <a:pt x="378246" y="878546"/>
                  <a:pt x="412955" y="855406"/>
                </a:cubicBezTo>
                <a:cubicBezTo>
                  <a:pt x="427703" y="845574"/>
                  <a:pt x="443583" y="837257"/>
                  <a:pt x="457200" y="825909"/>
                </a:cubicBezTo>
                <a:cubicBezTo>
                  <a:pt x="595819" y="710393"/>
                  <a:pt x="366292" y="871765"/>
                  <a:pt x="589935" y="722671"/>
                </a:cubicBezTo>
                <a:cubicBezTo>
                  <a:pt x="604684" y="712839"/>
                  <a:pt x="617365" y="698779"/>
                  <a:pt x="634181" y="693174"/>
                </a:cubicBezTo>
                <a:cubicBezTo>
                  <a:pt x="648929" y="688258"/>
                  <a:pt x="663870" y="683885"/>
                  <a:pt x="678426" y="678426"/>
                </a:cubicBezTo>
                <a:cubicBezTo>
                  <a:pt x="703215" y="669130"/>
                  <a:pt x="726810" y="656536"/>
                  <a:pt x="752168" y="648929"/>
                </a:cubicBezTo>
                <a:cubicBezTo>
                  <a:pt x="776178" y="641726"/>
                  <a:pt x="801329" y="639096"/>
                  <a:pt x="825910" y="634180"/>
                </a:cubicBezTo>
                <a:cubicBezTo>
                  <a:pt x="845574" y="624348"/>
                  <a:pt x="864695" y="613344"/>
                  <a:pt x="884903" y="604684"/>
                </a:cubicBezTo>
                <a:cubicBezTo>
                  <a:pt x="899192" y="598560"/>
                  <a:pt x="915558" y="597485"/>
                  <a:pt x="929148" y="589935"/>
                </a:cubicBezTo>
                <a:cubicBezTo>
                  <a:pt x="960138" y="572719"/>
                  <a:pt x="1017639" y="530942"/>
                  <a:pt x="1017639" y="530942"/>
                </a:cubicBezTo>
                <a:cubicBezTo>
                  <a:pt x="1101209" y="405583"/>
                  <a:pt x="963565" y="599764"/>
                  <a:pt x="1135626" y="427703"/>
                </a:cubicBezTo>
                <a:cubicBezTo>
                  <a:pt x="1150374" y="412955"/>
                  <a:pt x="1163407" y="396263"/>
                  <a:pt x="1179871" y="383458"/>
                </a:cubicBezTo>
                <a:cubicBezTo>
                  <a:pt x="1179893" y="383441"/>
                  <a:pt x="1290471" y="309724"/>
                  <a:pt x="1312606" y="294968"/>
                </a:cubicBezTo>
                <a:lnTo>
                  <a:pt x="1401097" y="235974"/>
                </a:lnTo>
                <a:cubicBezTo>
                  <a:pt x="1434115" y="202956"/>
                  <a:pt x="1523324" y="102178"/>
                  <a:pt x="1578077" y="88490"/>
                </a:cubicBezTo>
                <a:cubicBezTo>
                  <a:pt x="1596986" y="83763"/>
                  <a:pt x="1660153" y="69575"/>
                  <a:pt x="1681316" y="58993"/>
                </a:cubicBezTo>
                <a:cubicBezTo>
                  <a:pt x="1697170" y="51066"/>
                  <a:pt x="1709707" y="37424"/>
                  <a:pt x="1725561" y="29497"/>
                </a:cubicBezTo>
                <a:cubicBezTo>
                  <a:pt x="1755799" y="14378"/>
                  <a:pt x="1815493" y="5611"/>
                  <a:pt x="1843548" y="0"/>
                </a:cubicBezTo>
                <a:cubicBezTo>
                  <a:pt x="1887793" y="4916"/>
                  <a:pt x="1932284" y="7979"/>
                  <a:pt x="1976284" y="14748"/>
                </a:cubicBezTo>
                <a:cubicBezTo>
                  <a:pt x="1996318" y="17830"/>
                  <a:pt x="2018412" y="18253"/>
                  <a:pt x="2035277" y="29497"/>
                </a:cubicBezTo>
                <a:cubicBezTo>
                  <a:pt x="2050025" y="39329"/>
                  <a:pt x="2054942" y="58994"/>
                  <a:pt x="2064774" y="73742"/>
                </a:cubicBezTo>
                <a:cubicBezTo>
                  <a:pt x="2069690" y="260555"/>
                  <a:pt x="2079522" y="447303"/>
                  <a:pt x="2079522" y="634180"/>
                </a:cubicBezTo>
                <a:cubicBezTo>
                  <a:pt x="2079522" y="703181"/>
                  <a:pt x="2080578" y="773491"/>
                  <a:pt x="2064774" y="840658"/>
                </a:cubicBezTo>
                <a:cubicBezTo>
                  <a:pt x="2059997" y="860961"/>
                  <a:pt x="2033882" y="868880"/>
                  <a:pt x="2020529" y="884903"/>
                </a:cubicBezTo>
                <a:cubicBezTo>
                  <a:pt x="2009181" y="898520"/>
                  <a:pt x="2002380" y="915531"/>
                  <a:pt x="1991032" y="929148"/>
                </a:cubicBezTo>
                <a:cubicBezTo>
                  <a:pt x="1977679" y="945171"/>
                  <a:pt x="1959592" y="956929"/>
                  <a:pt x="1946787" y="973393"/>
                </a:cubicBezTo>
                <a:cubicBezTo>
                  <a:pt x="1925022" y="1001376"/>
                  <a:pt x="1887793" y="1061884"/>
                  <a:pt x="1887793" y="1061884"/>
                </a:cubicBezTo>
                <a:lnTo>
                  <a:pt x="1843548" y="1194619"/>
                </a:lnTo>
                <a:cubicBezTo>
                  <a:pt x="1829880" y="1235622"/>
                  <a:pt x="1829801" y="1248799"/>
                  <a:pt x="1799303" y="1283109"/>
                </a:cubicBezTo>
                <a:cubicBezTo>
                  <a:pt x="1771589" y="1314287"/>
                  <a:pt x="1710813" y="1371600"/>
                  <a:pt x="1710813" y="1371600"/>
                </a:cubicBezTo>
                <a:cubicBezTo>
                  <a:pt x="1708106" y="1395963"/>
                  <a:pt x="1705337" y="1505343"/>
                  <a:pt x="1681316" y="1548580"/>
                </a:cubicBezTo>
                <a:cubicBezTo>
                  <a:pt x="1664100" y="1579570"/>
                  <a:pt x="1622322" y="1637071"/>
                  <a:pt x="1622322" y="1637071"/>
                </a:cubicBezTo>
                <a:cubicBezTo>
                  <a:pt x="1585253" y="1748282"/>
                  <a:pt x="1635257" y="1611201"/>
                  <a:pt x="1578077" y="1725561"/>
                </a:cubicBezTo>
                <a:cubicBezTo>
                  <a:pt x="1571125" y="1739466"/>
                  <a:pt x="1568245" y="1755058"/>
                  <a:pt x="1563329" y="1769806"/>
                </a:cubicBezTo>
                <a:cubicBezTo>
                  <a:pt x="1544184" y="1903822"/>
                  <a:pt x="1559574" y="1840069"/>
                  <a:pt x="1519084" y="1961535"/>
                </a:cubicBezTo>
                <a:cubicBezTo>
                  <a:pt x="1514168" y="1976283"/>
                  <a:pt x="1512958" y="1992845"/>
                  <a:pt x="1504335" y="2005780"/>
                </a:cubicBezTo>
                <a:lnTo>
                  <a:pt x="1445342" y="2094271"/>
                </a:lnTo>
                <a:cubicBezTo>
                  <a:pt x="1435510" y="2109019"/>
                  <a:pt x="1430593" y="2128684"/>
                  <a:pt x="1415845" y="2138516"/>
                </a:cubicBezTo>
                <a:cubicBezTo>
                  <a:pt x="1338847" y="2189849"/>
                  <a:pt x="1405805" y="2153321"/>
                  <a:pt x="1297858" y="2182761"/>
                </a:cubicBezTo>
                <a:cubicBezTo>
                  <a:pt x="1267861" y="2190942"/>
                  <a:pt x="1209368" y="2212258"/>
                  <a:pt x="1209368" y="2212258"/>
                </a:cubicBezTo>
                <a:cubicBezTo>
                  <a:pt x="1199536" y="2227006"/>
                  <a:pt x="1187070" y="2240305"/>
                  <a:pt x="1179871" y="2256503"/>
                </a:cubicBezTo>
                <a:cubicBezTo>
                  <a:pt x="1167243" y="2284915"/>
                  <a:pt x="1150374" y="2344993"/>
                  <a:pt x="1150374" y="2344993"/>
                </a:cubicBezTo>
                <a:cubicBezTo>
                  <a:pt x="1155290" y="2438400"/>
                  <a:pt x="1147620" y="2533329"/>
                  <a:pt x="1165122" y="2625213"/>
                </a:cubicBezTo>
                <a:cubicBezTo>
                  <a:pt x="1168439" y="2642625"/>
                  <a:pt x="1195751" y="2643361"/>
                  <a:pt x="1209368" y="2654709"/>
                </a:cubicBezTo>
                <a:cubicBezTo>
                  <a:pt x="1225391" y="2668062"/>
                  <a:pt x="1235380" y="2688826"/>
                  <a:pt x="1253613" y="2698955"/>
                </a:cubicBezTo>
                <a:cubicBezTo>
                  <a:pt x="1295710" y="2722343"/>
                  <a:pt x="1368191" y="2733669"/>
                  <a:pt x="1415845" y="2743200"/>
                </a:cubicBezTo>
                <a:cubicBezTo>
                  <a:pt x="1435510" y="2757948"/>
                  <a:pt x="1458508" y="2769073"/>
                  <a:pt x="1474839" y="2787445"/>
                </a:cubicBezTo>
                <a:cubicBezTo>
                  <a:pt x="1498391" y="2813941"/>
                  <a:pt x="1533832" y="2875935"/>
                  <a:pt x="1533832" y="2875935"/>
                </a:cubicBezTo>
                <a:cubicBezTo>
                  <a:pt x="1539496" y="2909917"/>
                  <a:pt x="1545177" y="2972366"/>
                  <a:pt x="1563329" y="3008671"/>
                </a:cubicBezTo>
                <a:cubicBezTo>
                  <a:pt x="1571256" y="3024525"/>
                  <a:pt x="1582994" y="3038168"/>
                  <a:pt x="1592826" y="3052916"/>
                </a:cubicBezTo>
                <a:cubicBezTo>
                  <a:pt x="1643608" y="3205265"/>
                  <a:pt x="1575747" y="2988482"/>
                  <a:pt x="1622322" y="3392129"/>
                </a:cubicBezTo>
                <a:cubicBezTo>
                  <a:pt x="1625886" y="3423016"/>
                  <a:pt x="1641987" y="3451122"/>
                  <a:pt x="1651819" y="3480619"/>
                </a:cubicBezTo>
                <a:lnTo>
                  <a:pt x="1666568" y="3524864"/>
                </a:lnTo>
                <a:cubicBezTo>
                  <a:pt x="1661652" y="3554361"/>
                  <a:pt x="1658306" y="3584163"/>
                  <a:pt x="1651819" y="3613355"/>
                </a:cubicBezTo>
                <a:cubicBezTo>
                  <a:pt x="1648447" y="3628531"/>
                  <a:pt x="1640443" y="3642424"/>
                  <a:pt x="1637071" y="3657600"/>
                </a:cubicBezTo>
                <a:cubicBezTo>
                  <a:pt x="1635832" y="3663175"/>
                  <a:pt x="1613406" y="3807001"/>
                  <a:pt x="1607574" y="3819832"/>
                </a:cubicBezTo>
                <a:cubicBezTo>
                  <a:pt x="1594835" y="3847859"/>
                  <a:pt x="1539627" y="3929040"/>
                  <a:pt x="1504335" y="3952568"/>
                </a:cubicBezTo>
                <a:cubicBezTo>
                  <a:pt x="1491400" y="3961191"/>
                  <a:pt x="1474838" y="3962400"/>
                  <a:pt x="1460090" y="3967316"/>
                </a:cubicBezTo>
                <a:cubicBezTo>
                  <a:pt x="1425677" y="3962400"/>
                  <a:pt x="1387944" y="3968114"/>
                  <a:pt x="1356852" y="3952568"/>
                </a:cubicBezTo>
                <a:cubicBezTo>
                  <a:pt x="1342947" y="3945615"/>
                  <a:pt x="1349653" y="3921912"/>
                  <a:pt x="1342103" y="3908322"/>
                </a:cubicBezTo>
                <a:cubicBezTo>
                  <a:pt x="1324887" y="3877333"/>
                  <a:pt x="1283110" y="3819832"/>
                  <a:pt x="1283110" y="3819832"/>
                </a:cubicBezTo>
                <a:cubicBezTo>
                  <a:pt x="1288026" y="3795251"/>
                  <a:pt x="1292221" y="3770515"/>
                  <a:pt x="1297858" y="3746090"/>
                </a:cubicBezTo>
                <a:cubicBezTo>
                  <a:pt x="1306974" y="3706589"/>
                  <a:pt x="1327355" y="3628103"/>
                  <a:pt x="1327355" y="3628103"/>
                </a:cubicBezTo>
                <a:cubicBezTo>
                  <a:pt x="1322439" y="3569109"/>
                  <a:pt x="1328450" y="3508160"/>
                  <a:pt x="1312606" y="3451122"/>
                </a:cubicBezTo>
                <a:cubicBezTo>
                  <a:pt x="1293053" y="3380732"/>
                  <a:pt x="1258473" y="3365872"/>
                  <a:pt x="1209368" y="3333135"/>
                </a:cubicBezTo>
                <a:cubicBezTo>
                  <a:pt x="1174266" y="3227829"/>
                  <a:pt x="1197118" y="3270515"/>
                  <a:pt x="1150374" y="3200400"/>
                </a:cubicBezTo>
                <a:cubicBezTo>
                  <a:pt x="1113305" y="3089190"/>
                  <a:pt x="1163309" y="3226270"/>
                  <a:pt x="1106129" y="3111909"/>
                </a:cubicBezTo>
                <a:cubicBezTo>
                  <a:pt x="1099177" y="3098004"/>
                  <a:pt x="1098333" y="3081569"/>
                  <a:pt x="1091381" y="3067664"/>
                </a:cubicBezTo>
                <a:cubicBezTo>
                  <a:pt x="1034197" y="2953296"/>
                  <a:pt x="1084209" y="3090392"/>
                  <a:pt x="1047135" y="2979174"/>
                </a:cubicBezTo>
                <a:cubicBezTo>
                  <a:pt x="1052051" y="2964426"/>
                  <a:pt x="1057613" y="2949877"/>
                  <a:pt x="1061884" y="2934929"/>
                </a:cubicBezTo>
                <a:cubicBezTo>
                  <a:pt x="1067453" y="2915439"/>
                  <a:pt x="1068647" y="2894566"/>
                  <a:pt x="1076632" y="2875935"/>
                </a:cubicBezTo>
                <a:cubicBezTo>
                  <a:pt x="1083614" y="2859643"/>
                  <a:pt x="1096297" y="2846438"/>
                  <a:pt x="1106129" y="2831690"/>
                </a:cubicBezTo>
                <a:cubicBezTo>
                  <a:pt x="1102832" y="2785525"/>
                  <a:pt x="1107043" y="2604460"/>
                  <a:pt x="1061884" y="2536722"/>
                </a:cubicBezTo>
                <a:lnTo>
                  <a:pt x="1032387" y="2492477"/>
                </a:lnTo>
                <a:cubicBezTo>
                  <a:pt x="1004181" y="2407858"/>
                  <a:pt x="1037838" y="2486845"/>
                  <a:pt x="973393" y="2403987"/>
                </a:cubicBezTo>
                <a:cubicBezTo>
                  <a:pt x="951628" y="2376004"/>
                  <a:pt x="934064" y="2344994"/>
                  <a:pt x="914400" y="2315497"/>
                </a:cubicBezTo>
                <a:cubicBezTo>
                  <a:pt x="904568" y="2300748"/>
                  <a:pt x="897437" y="2283785"/>
                  <a:pt x="884903" y="2271251"/>
                </a:cubicBezTo>
                <a:cubicBezTo>
                  <a:pt x="855406" y="2241754"/>
                  <a:pt x="821442" y="2216133"/>
                  <a:pt x="796413" y="2182761"/>
                </a:cubicBezTo>
                <a:cubicBezTo>
                  <a:pt x="781665" y="2163097"/>
                  <a:pt x="766455" y="2143770"/>
                  <a:pt x="752168" y="2123768"/>
                </a:cubicBezTo>
                <a:cubicBezTo>
                  <a:pt x="741865" y="2109344"/>
                  <a:pt x="734447" y="2092770"/>
                  <a:pt x="722671" y="2079522"/>
                </a:cubicBezTo>
                <a:cubicBezTo>
                  <a:pt x="694957" y="2048344"/>
                  <a:pt x="634181" y="1991032"/>
                  <a:pt x="634181" y="1991032"/>
                </a:cubicBezTo>
                <a:cubicBezTo>
                  <a:pt x="540774" y="1995948"/>
                  <a:pt x="446831" y="1994636"/>
                  <a:pt x="353961" y="2005780"/>
                </a:cubicBezTo>
                <a:cubicBezTo>
                  <a:pt x="323090" y="2009484"/>
                  <a:pt x="265471" y="2035277"/>
                  <a:pt x="265471" y="2035277"/>
                </a:cubicBezTo>
                <a:cubicBezTo>
                  <a:pt x="255639" y="2050025"/>
                  <a:pt x="252432" y="2072939"/>
                  <a:pt x="235974" y="2079522"/>
                </a:cubicBezTo>
                <a:cubicBezTo>
                  <a:pt x="187065" y="2099086"/>
                  <a:pt x="218767" y="2081980"/>
                  <a:pt x="206477" y="2064774"/>
                </a:cubicBezTo>
                <a:close/>
              </a:path>
            </a:pathLst>
          </a:custGeom>
          <a:solidFill>
            <a:srgbClr val="55B77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175422" y="1578077"/>
            <a:ext cx="1924630" cy="2434282"/>
          </a:xfrm>
          <a:custGeom>
            <a:avLst/>
            <a:gdLst>
              <a:gd name="connsiteX0" fmla="*/ 464539 w 1924630"/>
              <a:gd name="connsiteY0" fmla="*/ 1725562 h 2434282"/>
              <a:gd name="connsiteX1" fmla="*/ 405546 w 1924630"/>
              <a:gd name="connsiteY1" fmla="*/ 1740310 h 2434282"/>
              <a:gd name="connsiteX2" fmla="*/ 213817 w 1924630"/>
              <a:gd name="connsiteY2" fmla="*/ 1769807 h 2434282"/>
              <a:gd name="connsiteX3" fmla="*/ 110578 w 1924630"/>
              <a:gd name="connsiteY3" fmla="*/ 1902542 h 2434282"/>
              <a:gd name="connsiteX4" fmla="*/ 66333 w 1924630"/>
              <a:gd name="connsiteY4" fmla="*/ 1932039 h 2434282"/>
              <a:gd name="connsiteX5" fmla="*/ 22088 w 1924630"/>
              <a:gd name="connsiteY5" fmla="*/ 2020529 h 2434282"/>
              <a:gd name="connsiteX6" fmla="*/ 7339 w 1924630"/>
              <a:gd name="connsiteY6" fmla="*/ 2064775 h 2434282"/>
              <a:gd name="connsiteX7" fmla="*/ 36836 w 1924630"/>
              <a:gd name="connsiteY7" fmla="*/ 2344994 h 2434282"/>
              <a:gd name="connsiteX8" fmla="*/ 66333 w 1924630"/>
              <a:gd name="connsiteY8" fmla="*/ 2389239 h 2434282"/>
              <a:gd name="connsiteX9" fmla="*/ 110578 w 1924630"/>
              <a:gd name="connsiteY9" fmla="*/ 2418736 h 2434282"/>
              <a:gd name="connsiteX10" fmla="*/ 228565 w 1924630"/>
              <a:gd name="connsiteY10" fmla="*/ 2433484 h 2434282"/>
              <a:gd name="connsiteX11" fmla="*/ 420294 w 1924630"/>
              <a:gd name="connsiteY11" fmla="*/ 2418736 h 2434282"/>
              <a:gd name="connsiteX12" fmla="*/ 464539 w 1924630"/>
              <a:gd name="connsiteY12" fmla="*/ 2374491 h 2434282"/>
              <a:gd name="connsiteX13" fmla="*/ 553030 w 1924630"/>
              <a:gd name="connsiteY13" fmla="*/ 2315497 h 2434282"/>
              <a:gd name="connsiteX14" fmla="*/ 597275 w 1924630"/>
              <a:gd name="connsiteY14" fmla="*/ 2271252 h 2434282"/>
              <a:gd name="connsiteX15" fmla="*/ 626772 w 1924630"/>
              <a:gd name="connsiteY15" fmla="*/ 2227007 h 2434282"/>
              <a:gd name="connsiteX16" fmla="*/ 671017 w 1924630"/>
              <a:gd name="connsiteY16" fmla="*/ 2197510 h 2434282"/>
              <a:gd name="connsiteX17" fmla="*/ 685765 w 1924630"/>
              <a:gd name="connsiteY17" fmla="*/ 2138517 h 2434282"/>
              <a:gd name="connsiteX18" fmla="*/ 700513 w 1924630"/>
              <a:gd name="connsiteY18" fmla="*/ 1902542 h 2434282"/>
              <a:gd name="connsiteX19" fmla="*/ 744759 w 1924630"/>
              <a:gd name="connsiteY19" fmla="*/ 1858297 h 2434282"/>
              <a:gd name="connsiteX20" fmla="*/ 892243 w 1924630"/>
              <a:gd name="connsiteY20" fmla="*/ 1710813 h 2434282"/>
              <a:gd name="connsiteX21" fmla="*/ 936488 w 1924630"/>
              <a:gd name="connsiteY21" fmla="*/ 1681317 h 2434282"/>
              <a:gd name="connsiteX22" fmla="*/ 995481 w 1924630"/>
              <a:gd name="connsiteY22" fmla="*/ 1592826 h 2434282"/>
              <a:gd name="connsiteX23" fmla="*/ 1010230 w 1924630"/>
              <a:gd name="connsiteY23" fmla="*/ 1519084 h 2434282"/>
              <a:gd name="connsiteX24" fmla="*/ 1024978 w 1924630"/>
              <a:gd name="connsiteY24" fmla="*/ 1430594 h 2434282"/>
              <a:gd name="connsiteX25" fmla="*/ 1054475 w 1924630"/>
              <a:gd name="connsiteY25" fmla="*/ 1342104 h 2434282"/>
              <a:gd name="connsiteX26" fmla="*/ 1231455 w 1924630"/>
              <a:gd name="connsiteY26" fmla="*/ 1194620 h 2434282"/>
              <a:gd name="connsiteX27" fmla="*/ 1319946 w 1924630"/>
              <a:gd name="connsiteY27" fmla="*/ 1120878 h 2434282"/>
              <a:gd name="connsiteX28" fmla="*/ 1364191 w 1924630"/>
              <a:gd name="connsiteY28" fmla="*/ 1076633 h 2434282"/>
              <a:gd name="connsiteX29" fmla="*/ 1408436 w 1924630"/>
              <a:gd name="connsiteY29" fmla="*/ 1047136 h 2434282"/>
              <a:gd name="connsiteX30" fmla="*/ 1452681 w 1924630"/>
              <a:gd name="connsiteY30" fmla="*/ 1002891 h 2434282"/>
              <a:gd name="connsiteX31" fmla="*/ 1541172 w 1924630"/>
              <a:gd name="connsiteY31" fmla="*/ 943897 h 2434282"/>
              <a:gd name="connsiteX32" fmla="*/ 1570668 w 1924630"/>
              <a:gd name="connsiteY32" fmla="*/ 412955 h 2434282"/>
              <a:gd name="connsiteX33" fmla="*/ 1659159 w 1924630"/>
              <a:gd name="connsiteY33" fmla="*/ 368710 h 2434282"/>
              <a:gd name="connsiteX34" fmla="*/ 1747649 w 1924630"/>
              <a:gd name="connsiteY34" fmla="*/ 324465 h 2434282"/>
              <a:gd name="connsiteX35" fmla="*/ 1836139 w 1924630"/>
              <a:gd name="connsiteY35" fmla="*/ 250723 h 2434282"/>
              <a:gd name="connsiteX36" fmla="*/ 1880384 w 1924630"/>
              <a:gd name="connsiteY36" fmla="*/ 221226 h 2434282"/>
              <a:gd name="connsiteX37" fmla="*/ 1924630 w 1924630"/>
              <a:gd name="connsiteY37" fmla="*/ 132736 h 2434282"/>
              <a:gd name="connsiteX38" fmla="*/ 1909881 w 1924630"/>
              <a:gd name="connsiteY38" fmla="*/ 73742 h 2434282"/>
              <a:gd name="connsiteX39" fmla="*/ 1821391 w 1924630"/>
              <a:gd name="connsiteY39" fmla="*/ 0 h 2434282"/>
              <a:gd name="connsiteX40" fmla="*/ 1437933 w 1924630"/>
              <a:gd name="connsiteY40" fmla="*/ 14749 h 2434282"/>
              <a:gd name="connsiteX41" fmla="*/ 1378939 w 1924630"/>
              <a:gd name="connsiteY41" fmla="*/ 29497 h 2434282"/>
              <a:gd name="connsiteX42" fmla="*/ 1290449 w 1924630"/>
              <a:gd name="connsiteY42" fmla="*/ 58994 h 2434282"/>
              <a:gd name="connsiteX43" fmla="*/ 1246204 w 1924630"/>
              <a:gd name="connsiteY43" fmla="*/ 88491 h 2434282"/>
              <a:gd name="connsiteX44" fmla="*/ 1187210 w 1924630"/>
              <a:gd name="connsiteY44" fmla="*/ 103239 h 2434282"/>
              <a:gd name="connsiteX45" fmla="*/ 1142965 w 1924630"/>
              <a:gd name="connsiteY45" fmla="*/ 162233 h 2434282"/>
              <a:gd name="connsiteX46" fmla="*/ 1128217 w 1924630"/>
              <a:gd name="connsiteY46" fmla="*/ 560439 h 2434282"/>
              <a:gd name="connsiteX47" fmla="*/ 1142965 w 1924630"/>
              <a:gd name="connsiteY47" fmla="*/ 811162 h 2434282"/>
              <a:gd name="connsiteX48" fmla="*/ 1172462 w 1924630"/>
              <a:gd name="connsiteY48" fmla="*/ 899652 h 2434282"/>
              <a:gd name="connsiteX49" fmla="*/ 1128217 w 1924630"/>
              <a:gd name="connsiteY49" fmla="*/ 943897 h 2434282"/>
              <a:gd name="connsiteX50" fmla="*/ 1069223 w 1924630"/>
              <a:gd name="connsiteY50" fmla="*/ 973394 h 2434282"/>
              <a:gd name="connsiteX51" fmla="*/ 980733 w 1924630"/>
              <a:gd name="connsiteY51" fmla="*/ 1002891 h 2434282"/>
              <a:gd name="connsiteX52" fmla="*/ 936488 w 1924630"/>
              <a:gd name="connsiteY52" fmla="*/ 1032388 h 2434282"/>
              <a:gd name="connsiteX53" fmla="*/ 862746 w 1924630"/>
              <a:gd name="connsiteY53" fmla="*/ 1120878 h 2434282"/>
              <a:gd name="connsiteX54" fmla="*/ 833249 w 1924630"/>
              <a:gd name="connsiteY54" fmla="*/ 1165123 h 2434282"/>
              <a:gd name="connsiteX55" fmla="*/ 744759 w 1924630"/>
              <a:gd name="connsiteY55" fmla="*/ 1238865 h 2434282"/>
              <a:gd name="connsiteX56" fmla="*/ 715262 w 1924630"/>
              <a:gd name="connsiteY56" fmla="*/ 1283110 h 2434282"/>
              <a:gd name="connsiteX57" fmla="*/ 671017 w 1924630"/>
              <a:gd name="connsiteY57" fmla="*/ 1312607 h 2434282"/>
              <a:gd name="connsiteX58" fmla="*/ 612023 w 1924630"/>
              <a:gd name="connsiteY58" fmla="*/ 1401097 h 2434282"/>
              <a:gd name="connsiteX59" fmla="*/ 582526 w 1924630"/>
              <a:gd name="connsiteY59" fmla="*/ 1445342 h 2434282"/>
              <a:gd name="connsiteX60" fmla="*/ 553030 w 1924630"/>
              <a:gd name="connsiteY60" fmla="*/ 1489588 h 2434282"/>
              <a:gd name="connsiteX61" fmla="*/ 508784 w 1924630"/>
              <a:gd name="connsiteY61" fmla="*/ 1578078 h 2434282"/>
              <a:gd name="connsiteX62" fmla="*/ 479288 w 1924630"/>
              <a:gd name="connsiteY62" fmla="*/ 1666568 h 2434282"/>
              <a:gd name="connsiteX63" fmla="*/ 464539 w 1924630"/>
              <a:gd name="connsiteY63" fmla="*/ 1725562 h 2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924630" h="2434282">
                <a:moveTo>
                  <a:pt x="464539" y="1725562"/>
                </a:moveTo>
                <a:cubicBezTo>
                  <a:pt x="444875" y="1730478"/>
                  <a:pt x="425612" y="1737444"/>
                  <a:pt x="405546" y="1740310"/>
                </a:cubicBezTo>
                <a:cubicBezTo>
                  <a:pt x="205933" y="1768825"/>
                  <a:pt x="316468" y="1735588"/>
                  <a:pt x="213817" y="1769807"/>
                </a:cubicBezTo>
                <a:cubicBezTo>
                  <a:pt x="172706" y="1831473"/>
                  <a:pt x="162562" y="1859222"/>
                  <a:pt x="110578" y="1902542"/>
                </a:cubicBezTo>
                <a:cubicBezTo>
                  <a:pt x="96961" y="1913890"/>
                  <a:pt x="81081" y="1922207"/>
                  <a:pt x="66333" y="1932039"/>
                </a:cubicBezTo>
                <a:cubicBezTo>
                  <a:pt x="29260" y="2043254"/>
                  <a:pt x="79270" y="1906165"/>
                  <a:pt x="22088" y="2020529"/>
                </a:cubicBezTo>
                <a:cubicBezTo>
                  <a:pt x="15135" y="2034434"/>
                  <a:pt x="12255" y="2050026"/>
                  <a:pt x="7339" y="2064775"/>
                </a:cubicBezTo>
                <a:cubicBezTo>
                  <a:pt x="8691" y="2086410"/>
                  <a:pt x="0" y="2271322"/>
                  <a:pt x="36836" y="2344994"/>
                </a:cubicBezTo>
                <a:cubicBezTo>
                  <a:pt x="44763" y="2360848"/>
                  <a:pt x="53799" y="2376705"/>
                  <a:pt x="66333" y="2389239"/>
                </a:cubicBezTo>
                <a:cubicBezTo>
                  <a:pt x="78867" y="2401773"/>
                  <a:pt x="93477" y="2414072"/>
                  <a:pt x="110578" y="2418736"/>
                </a:cubicBezTo>
                <a:cubicBezTo>
                  <a:pt x="148816" y="2429165"/>
                  <a:pt x="189236" y="2428568"/>
                  <a:pt x="228565" y="2433484"/>
                </a:cubicBezTo>
                <a:cubicBezTo>
                  <a:pt x="292475" y="2428568"/>
                  <a:pt x="358109" y="2434282"/>
                  <a:pt x="420294" y="2418736"/>
                </a:cubicBezTo>
                <a:cubicBezTo>
                  <a:pt x="440529" y="2413677"/>
                  <a:pt x="448075" y="2387296"/>
                  <a:pt x="464539" y="2374491"/>
                </a:cubicBezTo>
                <a:cubicBezTo>
                  <a:pt x="492522" y="2352726"/>
                  <a:pt x="527962" y="2340565"/>
                  <a:pt x="553030" y="2315497"/>
                </a:cubicBezTo>
                <a:cubicBezTo>
                  <a:pt x="567778" y="2300749"/>
                  <a:pt x="583922" y="2287275"/>
                  <a:pt x="597275" y="2271252"/>
                </a:cubicBezTo>
                <a:cubicBezTo>
                  <a:pt x="608623" y="2257635"/>
                  <a:pt x="614238" y="2239541"/>
                  <a:pt x="626772" y="2227007"/>
                </a:cubicBezTo>
                <a:cubicBezTo>
                  <a:pt x="639306" y="2214473"/>
                  <a:pt x="656269" y="2207342"/>
                  <a:pt x="671017" y="2197510"/>
                </a:cubicBezTo>
                <a:cubicBezTo>
                  <a:pt x="675933" y="2177846"/>
                  <a:pt x="683748" y="2158686"/>
                  <a:pt x="685765" y="2138517"/>
                </a:cubicBezTo>
                <a:cubicBezTo>
                  <a:pt x="693607" y="2060096"/>
                  <a:pt x="684277" y="1979663"/>
                  <a:pt x="700513" y="1902542"/>
                </a:cubicBezTo>
                <a:cubicBezTo>
                  <a:pt x="704810" y="1882132"/>
                  <a:pt x="731954" y="1874761"/>
                  <a:pt x="744759" y="1858297"/>
                </a:cubicBezTo>
                <a:cubicBezTo>
                  <a:pt x="850646" y="1722158"/>
                  <a:pt x="747026" y="1807624"/>
                  <a:pt x="892243" y="1710813"/>
                </a:cubicBezTo>
                <a:lnTo>
                  <a:pt x="936488" y="1681317"/>
                </a:lnTo>
                <a:cubicBezTo>
                  <a:pt x="956152" y="1651820"/>
                  <a:pt x="988528" y="1627588"/>
                  <a:pt x="995481" y="1592826"/>
                </a:cubicBezTo>
                <a:cubicBezTo>
                  <a:pt x="1000397" y="1568245"/>
                  <a:pt x="1005746" y="1543747"/>
                  <a:pt x="1010230" y="1519084"/>
                </a:cubicBezTo>
                <a:cubicBezTo>
                  <a:pt x="1015579" y="1489663"/>
                  <a:pt x="1017725" y="1459605"/>
                  <a:pt x="1024978" y="1430594"/>
                </a:cubicBezTo>
                <a:cubicBezTo>
                  <a:pt x="1032519" y="1400430"/>
                  <a:pt x="1028605" y="1359351"/>
                  <a:pt x="1054475" y="1342104"/>
                </a:cubicBezTo>
                <a:cubicBezTo>
                  <a:pt x="1177676" y="1259969"/>
                  <a:pt x="1117895" y="1308179"/>
                  <a:pt x="1231455" y="1194620"/>
                </a:cubicBezTo>
                <a:cubicBezTo>
                  <a:pt x="1360717" y="1065359"/>
                  <a:pt x="1196749" y="1223543"/>
                  <a:pt x="1319946" y="1120878"/>
                </a:cubicBezTo>
                <a:cubicBezTo>
                  <a:pt x="1335969" y="1107525"/>
                  <a:pt x="1348168" y="1089986"/>
                  <a:pt x="1364191" y="1076633"/>
                </a:cubicBezTo>
                <a:cubicBezTo>
                  <a:pt x="1377808" y="1065285"/>
                  <a:pt x="1394819" y="1058484"/>
                  <a:pt x="1408436" y="1047136"/>
                </a:cubicBezTo>
                <a:cubicBezTo>
                  <a:pt x="1424459" y="1033783"/>
                  <a:pt x="1436217" y="1015696"/>
                  <a:pt x="1452681" y="1002891"/>
                </a:cubicBezTo>
                <a:cubicBezTo>
                  <a:pt x="1480664" y="981126"/>
                  <a:pt x="1541172" y="943897"/>
                  <a:pt x="1541172" y="943897"/>
                </a:cubicBezTo>
                <a:cubicBezTo>
                  <a:pt x="1613393" y="727230"/>
                  <a:pt x="1491263" y="1107753"/>
                  <a:pt x="1570668" y="412955"/>
                </a:cubicBezTo>
                <a:cubicBezTo>
                  <a:pt x="1572933" y="393139"/>
                  <a:pt x="1646262" y="373009"/>
                  <a:pt x="1659159" y="368710"/>
                </a:cubicBezTo>
                <a:cubicBezTo>
                  <a:pt x="1785959" y="284175"/>
                  <a:pt x="1625527" y="385526"/>
                  <a:pt x="1747649" y="324465"/>
                </a:cubicBezTo>
                <a:cubicBezTo>
                  <a:pt x="1802573" y="297003"/>
                  <a:pt x="1787215" y="291493"/>
                  <a:pt x="1836139" y="250723"/>
                </a:cubicBezTo>
                <a:cubicBezTo>
                  <a:pt x="1849756" y="239375"/>
                  <a:pt x="1865636" y="231058"/>
                  <a:pt x="1880384" y="221226"/>
                </a:cubicBezTo>
                <a:cubicBezTo>
                  <a:pt x="1895297" y="198857"/>
                  <a:pt x="1924630" y="163265"/>
                  <a:pt x="1924630" y="132736"/>
                </a:cubicBezTo>
                <a:cubicBezTo>
                  <a:pt x="1924630" y="112466"/>
                  <a:pt x="1919938" y="91341"/>
                  <a:pt x="1909881" y="73742"/>
                </a:cubicBezTo>
                <a:cubicBezTo>
                  <a:pt x="1892411" y="43169"/>
                  <a:pt x="1849584" y="18796"/>
                  <a:pt x="1821391" y="0"/>
                </a:cubicBezTo>
                <a:cubicBezTo>
                  <a:pt x="1693572" y="4916"/>
                  <a:pt x="1565564" y="6240"/>
                  <a:pt x="1437933" y="14749"/>
                </a:cubicBezTo>
                <a:cubicBezTo>
                  <a:pt x="1417708" y="16097"/>
                  <a:pt x="1398354" y="23673"/>
                  <a:pt x="1378939" y="29497"/>
                </a:cubicBezTo>
                <a:cubicBezTo>
                  <a:pt x="1349158" y="38431"/>
                  <a:pt x="1290449" y="58994"/>
                  <a:pt x="1290449" y="58994"/>
                </a:cubicBezTo>
                <a:cubicBezTo>
                  <a:pt x="1275701" y="68826"/>
                  <a:pt x="1262496" y="81509"/>
                  <a:pt x="1246204" y="88491"/>
                </a:cubicBezTo>
                <a:cubicBezTo>
                  <a:pt x="1227573" y="96476"/>
                  <a:pt x="1203704" y="91457"/>
                  <a:pt x="1187210" y="103239"/>
                </a:cubicBezTo>
                <a:cubicBezTo>
                  <a:pt x="1167208" y="117526"/>
                  <a:pt x="1157713" y="142568"/>
                  <a:pt x="1142965" y="162233"/>
                </a:cubicBezTo>
                <a:cubicBezTo>
                  <a:pt x="1081227" y="347444"/>
                  <a:pt x="1110514" y="224090"/>
                  <a:pt x="1128217" y="560439"/>
                </a:cubicBezTo>
                <a:cubicBezTo>
                  <a:pt x="1132617" y="644042"/>
                  <a:pt x="1132137" y="728146"/>
                  <a:pt x="1142965" y="811162"/>
                </a:cubicBezTo>
                <a:cubicBezTo>
                  <a:pt x="1146986" y="841993"/>
                  <a:pt x="1172462" y="899652"/>
                  <a:pt x="1172462" y="899652"/>
                </a:cubicBezTo>
                <a:cubicBezTo>
                  <a:pt x="1157714" y="914400"/>
                  <a:pt x="1145189" y="931774"/>
                  <a:pt x="1128217" y="943897"/>
                </a:cubicBezTo>
                <a:cubicBezTo>
                  <a:pt x="1110326" y="956676"/>
                  <a:pt x="1089636" y="965229"/>
                  <a:pt x="1069223" y="973394"/>
                </a:cubicBezTo>
                <a:cubicBezTo>
                  <a:pt x="1040355" y="984941"/>
                  <a:pt x="1006603" y="985644"/>
                  <a:pt x="980733" y="1002891"/>
                </a:cubicBezTo>
                <a:lnTo>
                  <a:pt x="936488" y="1032388"/>
                </a:lnTo>
                <a:cubicBezTo>
                  <a:pt x="863252" y="1142240"/>
                  <a:pt x="957378" y="1007321"/>
                  <a:pt x="862746" y="1120878"/>
                </a:cubicBezTo>
                <a:cubicBezTo>
                  <a:pt x="851398" y="1134495"/>
                  <a:pt x="844597" y="1151506"/>
                  <a:pt x="833249" y="1165123"/>
                </a:cubicBezTo>
                <a:cubicBezTo>
                  <a:pt x="797762" y="1207707"/>
                  <a:pt x="788264" y="1209862"/>
                  <a:pt x="744759" y="1238865"/>
                </a:cubicBezTo>
                <a:cubicBezTo>
                  <a:pt x="734927" y="1253613"/>
                  <a:pt x="727796" y="1270576"/>
                  <a:pt x="715262" y="1283110"/>
                </a:cubicBezTo>
                <a:cubicBezTo>
                  <a:pt x="702728" y="1295644"/>
                  <a:pt x="682689" y="1299267"/>
                  <a:pt x="671017" y="1312607"/>
                </a:cubicBezTo>
                <a:cubicBezTo>
                  <a:pt x="647672" y="1339286"/>
                  <a:pt x="631688" y="1371600"/>
                  <a:pt x="612023" y="1401097"/>
                </a:cubicBezTo>
                <a:lnTo>
                  <a:pt x="582526" y="1445342"/>
                </a:lnTo>
                <a:cubicBezTo>
                  <a:pt x="572694" y="1460091"/>
                  <a:pt x="558636" y="1472772"/>
                  <a:pt x="553030" y="1489588"/>
                </a:cubicBezTo>
                <a:cubicBezTo>
                  <a:pt x="532676" y="1550649"/>
                  <a:pt x="546905" y="1520898"/>
                  <a:pt x="508784" y="1578078"/>
                </a:cubicBezTo>
                <a:cubicBezTo>
                  <a:pt x="498952" y="1607575"/>
                  <a:pt x="496535" y="1640698"/>
                  <a:pt x="479288" y="1666568"/>
                </a:cubicBezTo>
                <a:lnTo>
                  <a:pt x="464539" y="1725562"/>
                </a:lnTo>
                <a:close/>
              </a:path>
            </a:pathLst>
          </a:custGeom>
          <a:solidFill>
            <a:srgbClr val="A27E6A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583858" y="3849329"/>
            <a:ext cx="680762" cy="914334"/>
          </a:xfrm>
          <a:custGeom>
            <a:avLst/>
            <a:gdLst>
              <a:gd name="connsiteX0" fmla="*/ 545690 w 680762"/>
              <a:gd name="connsiteY0" fmla="*/ 796413 h 914334"/>
              <a:gd name="connsiteX1" fmla="*/ 516194 w 680762"/>
              <a:gd name="connsiteY1" fmla="*/ 752168 h 914334"/>
              <a:gd name="connsiteX2" fmla="*/ 530942 w 680762"/>
              <a:gd name="connsiteY2" fmla="*/ 707923 h 914334"/>
              <a:gd name="connsiteX3" fmla="*/ 619432 w 680762"/>
              <a:gd name="connsiteY3" fmla="*/ 634181 h 914334"/>
              <a:gd name="connsiteX4" fmla="*/ 648929 w 680762"/>
              <a:gd name="connsiteY4" fmla="*/ 589936 h 914334"/>
              <a:gd name="connsiteX5" fmla="*/ 678426 w 680762"/>
              <a:gd name="connsiteY5" fmla="*/ 353961 h 914334"/>
              <a:gd name="connsiteX6" fmla="*/ 663677 w 680762"/>
              <a:gd name="connsiteY6" fmla="*/ 147484 h 914334"/>
              <a:gd name="connsiteX7" fmla="*/ 648929 w 680762"/>
              <a:gd name="connsiteY7" fmla="*/ 103239 h 914334"/>
              <a:gd name="connsiteX8" fmla="*/ 604684 w 680762"/>
              <a:gd name="connsiteY8" fmla="*/ 73742 h 914334"/>
              <a:gd name="connsiteX9" fmla="*/ 560439 w 680762"/>
              <a:gd name="connsiteY9" fmla="*/ 29497 h 914334"/>
              <a:gd name="connsiteX10" fmla="*/ 501445 w 680762"/>
              <a:gd name="connsiteY10" fmla="*/ 0 h 914334"/>
              <a:gd name="connsiteX11" fmla="*/ 353961 w 680762"/>
              <a:gd name="connsiteY11" fmla="*/ 14748 h 914334"/>
              <a:gd name="connsiteX12" fmla="*/ 294968 w 680762"/>
              <a:gd name="connsiteY12" fmla="*/ 29497 h 914334"/>
              <a:gd name="connsiteX13" fmla="*/ 250723 w 680762"/>
              <a:gd name="connsiteY13" fmla="*/ 73742 h 914334"/>
              <a:gd name="connsiteX14" fmla="*/ 191729 w 680762"/>
              <a:gd name="connsiteY14" fmla="*/ 176981 h 914334"/>
              <a:gd name="connsiteX15" fmla="*/ 162232 w 680762"/>
              <a:gd name="connsiteY15" fmla="*/ 221226 h 914334"/>
              <a:gd name="connsiteX16" fmla="*/ 132736 w 680762"/>
              <a:gd name="connsiteY16" fmla="*/ 324465 h 914334"/>
              <a:gd name="connsiteX17" fmla="*/ 147484 w 680762"/>
              <a:gd name="connsiteY17" fmla="*/ 383458 h 914334"/>
              <a:gd name="connsiteX18" fmla="*/ 457200 w 680762"/>
              <a:gd name="connsiteY18" fmla="*/ 427703 h 914334"/>
              <a:gd name="connsiteX19" fmla="*/ 398207 w 680762"/>
              <a:gd name="connsiteY19" fmla="*/ 516194 h 914334"/>
              <a:gd name="connsiteX20" fmla="*/ 353961 w 680762"/>
              <a:gd name="connsiteY20" fmla="*/ 501445 h 914334"/>
              <a:gd name="connsiteX21" fmla="*/ 324465 w 680762"/>
              <a:gd name="connsiteY21" fmla="*/ 457200 h 914334"/>
              <a:gd name="connsiteX22" fmla="*/ 176981 w 680762"/>
              <a:gd name="connsiteY22" fmla="*/ 457200 h 914334"/>
              <a:gd name="connsiteX23" fmla="*/ 44245 w 680762"/>
              <a:gd name="connsiteY23" fmla="*/ 560439 h 914334"/>
              <a:gd name="connsiteX24" fmla="*/ 14748 w 680762"/>
              <a:gd name="connsiteY24" fmla="*/ 604684 h 914334"/>
              <a:gd name="connsiteX25" fmla="*/ 0 w 680762"/>
              <a:gd name="connsiteY25" fmla="*/ 648929 h 914334"/>
              <a:gd name="connsiteX26" fmla="*/ 44245 w 680762"/>
              <a:gd name="connsiteY26" fmla="*/ 737419 h 914334"/>
              <a:gd name="connsiteX27" fmla="*/ 176981 w 680762"/>
              <a:gd name="connsiteY27" fmla="*/ 840658 h 914334"/>
              <a:gd name="connsiteX28" fmla="*/ 530942 w 680762"/>
              <a:gd name="connsiteY28" fmla="*/ 781665 h 914334"/>
              <a:gd name="connsiteX29" fmla="*/ 545690 w 680762"/>
              <a:gd name="connsiteY29" fmla="*/ 796413 h 9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0762" h="914334">
                <a:moveTo>
                  <a:pt x="545690" y="796413"/>
                </a:moveTo>
                <a:cubicBezTo>
                  <a:pt x="543232" y="791497"/>
                  <a:pt x="519108" y="769652"/>
                  <a:pt x="516194" y="752168"/>
                </a:cubicBezTo>
                <a:cubicBezTo>
                  <a:pt x="513638" y="736833"/>
                  <a:pt x="522319" y="720858"/>
                  <a:pt x="530942" y="707923"/>
                </a:cubicBezTo>
                <a:cubicBezTo>
                  <a:pt x="553655" y="673853"/>
                  <a:pt x="586782" y="655947"/>
                  <a:pt x="619432" y="634181"/>
                </a:cubicBezTo>
                <a:cubicBezTo>
                  <a:pt x="629264" y="619433"/>
                  <a:pt x="641002" y="605790"/>
                  <a:pt x="648929" y="589936"/>
                </a:cubicBezTo>
                <a:cubicBezTo>
                  <a:pt x="680762" y="526269"/>
                  <a:pt x="675612" y="390543"/>
                  <a:pt x="678426" y="353961"/>
                </a:cubicBezTo>
                <a:cubicBezTo>
                  <a:pt x="673510" y="285135"/>
                  <a:pt x="671739" y="216012"/>
                  <a:pt x="663677" y="147484"/>
                </a:cubicBezTo>
                <a:cubicBezTo>
                  <a:pt x="661861" y="132044"/>
                  <a:pt x="658640" y="115378"/>
                  <a:pt x="648929" y="103239"/>
                </a:cubicBezTo>
                <a:cubicBezTo>
                  <a:pt x="637856" y="89398"/>
                  <a:pt x="618301" y="85090"/>
                  <a:pt x="604684" y="73742"/>
                </a:cubicBezTo>
                <a:cubicBezTo>
                  <a:pt x="588661" y="60389"/>
                  <a:pt x="577411" y="41620"/>
                  <a:pt x="560439" y="29497"/>
                </a:cubicBezTo>
                <a:cubicBezTo>
                  <a:pt x="542548" y="16718"/>
                  <a:pt x="521110" y="9832"/>
                  <a:pt x="501445" y="0"/>
                </a:cubicBezTo>
                <a:cubicBezTo>
                  <a:pt x="452284" y="4916"/>
                  <a:pt x="402871" y="7761"/>
                  <a:pt x="353961" y="14748"/>
                </a:cubicBezTo>
                <a:cubicBezTo>
                  <a:pt x="333895" y="17615"/>
                  <a:pt x="312567" y="19440"/>
                  <a:pt x="294968" y="29497"/>
                </a:cubicBezTo>
                <a:cubicBezTo>
                  <a:pt x="276859" y="39845"/>
                  <a:pt x="264076" y="57719"/>
                  <a:pt x="250723" y="73742"/>
                </a:cubicBezTo>
                <a:cubicBezTo>
                  <a:pt x="218056" y="112942"/>
                  <a:pt x="217958" y="131080"/>
                  <a:pt x="191729" y="176981"/>
                </a:cubicBezTo>
                <a:cubicBezTo>
                  <a:pt x="182935" y="192371"/>
                  <a:pt x="172064" y="206478"/>
                  <a:pt x="162232" y="221226"/>
                </a:cubicBezTo>
                <a:cubicBezTo>
                  <a:pt x="155277" y="242091"/>
                  <a:pt x="132736" y="305945"/>
                  <a:pt x="132736" y="324465"/>
                </a:cubicBezTo>
                <a:cubicBezTo>
                  <a:pt x="132736" y="344735"/>
                  <a:pt x="132094" y="370267"/>
                  <a:pt x="147484" y="383458"/>
                </a:cubicBezTo>
                <a:cubicBezTo>
                  <a:pt x="200989" y="429320"/>
                  <a:pt x="454765" y="427541"/>
                  <a:pt x="457200" y="427703"/>
                </a:cubicBezTo>
                <a:cubicBezTo>
                  <a:pt x="447268" y="467432"/>
                  <a:pt x="451347" y="507338"/>
                  <a:pt x="398207" y="516194"/>
                </a:cubicBezTo>
                <a:cubicBezTo>
                  <a:pt x="382872" y="518750"/>
                  <a:pt x="368710" y="506361"/>
                  <a:pt x="353961" y="501445"/>
                </a:cubicBezTo>
                <a:cubicBezTo>
                  <a:pt x="344129" y="486697"/>
                  <a:pt x="338306" y="468273"/>
                  <a:pt x="324465" y="457200"/>
                </a:cubicBezTo>
                <a:cubicBezTo>
                  <a:pt x="285464" y="425999"/>
                  <a:pt x="210141" y="452463"/>
                  <a:pt x="176981" y="457200"/>
                </a:cubicBezTo>
                <a:cubicBezTo>
                  <a:pt x="115314" y="498312"/>
                  <a:pt x="87566" y="508454"/>
                  <a:pt x="44245" y="560439"/>
                </a:cubicBezTo>
                <a:cubicBezTo>
                  <a:pt x="32897" y="574056"/>
                  <a:pt x="24580" y="589936"/>
                  <a:pt x="14748" y="604684"/>
                </a:cubicBezTo>
                <a:cubicBezTo>
                  <a:pt x="9832" y="619432"/>
                  <a:pt x="0" y="633383"/>
                  <a:pt x="0" y="648929"/>
                </a:cubicBezTo>
                <a:cubicBezTo>
                  <a:pt x="0" y="674555"/>
                  <a:pt x="29331" y="720641"/>
                  <a:pt x="44245" y="737419"/>
                </a:cubicBezTo>
                <a:cubicBezTo>
                  <a:pt x="128021" y="831667"/>
                  <a:pt x="99015" y="814670"/>
                  <a:pt x="176981" y="840658"/>
                </a:cubicBezTo>
                <a:cubicBezTo>
                  <a:pt x="296304" y="835234"/>
                  <a:pt x="477874" y="914334"/>
                  <a:pt x="530942" y="781665"/>
                </a:cubicBezTo>
                <a:cubicBezTo>
                  <a:pt x="534594" y="772536"/>
                  <a:pt x="548148" y="801329"/>
                  <a:pt x="545690" y="796413"/>
                </a:cubicBezTo>
                <a:close/>
              </a:path>
            </a:pathLst>
          </a:custGeom>
          <a:solidFill>
            <a:srgbClr val="A4615C">
              <a:alpha val="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281952" y="3672348"/>
            <a:ext cx="1947742" cy="1047933"/>
          </a:xfrm>
          <a:custGeom>
            <a:avLst/>
            <a:gdLst>
              <a:gd name="connsiteX0" fmla="*/ 558409 w 1947742"/>
              <a:gd name="connsiteY0" fmla="*/ 1017639 h 1047933"/>
              <a:gd name="connsiteX1" fmla="*/ 469919 w 1947742"/>
              <a:gd name="connsiteY1" fmla="*/ 1017639 h 1047933"/>
              <a:gd name="connsiteX2" fmla="*/ 337183 w 1947742"/>
              <a:gd name="connsiteY2" fmla="*/ 1032387 h 1047933"/>
              <a:gd name="connsiteX3" fmla="*/ 263442 w 1947742"/>
              <a:gd name="connsiteY3" fmla="*/ 1047136 h 1047933"/>
              <a:gd name="connsiteX4" fmla="*/ 71713 w 1947742"/>
              <a:gd name="connsiteY4" fmla="*/ 1032387 h 1047933"/>
              <a:gd name="connsiteX5" fmla="*/ 42216 w 1947742"/>
              <a:gd name="connsiteY5" fmla="*/ 899652 h 1047933"/>
              <a:gd name="connsiteX6" fmla="*/ 56964 w 1947742"/>
              <a:gd name="connsiteY6" fmla="*/ 855407 h 1047933"/>
              <a:gd name="connsiteX7" fmla="*/ 233945 w 1947742"/>
              <a:gd name="connsiteY7" fmla="*/ 766917 h 1047933"/>
              <a:gd name="connsiteX8" fmla="*/ 322435 w 1947742"/>
              <a:gd name="connsiteY8" fmla="*/ 737420 h 1047933"/>
              <a:gd name="connsiteX9" fmla="*/ 366680 w 1947742"/>
              <a:gd name="connsiteY9" fmla="*/ 722671 h 1047933"/>
              <a:gd name="connsiteX10" fmla="*/ 455171 w 1947742"/>
              <a:gd name="connsiteY10" fmla="*/ 648929 h 1047933"/>
              <a:gd name="connsiteX11" fmla="*/ 543661 w 1947742"/>
              <a:gd name="connsiteY11" fmla="*/ 589936 h 1047933"/>
              <a:gd name="connsiteX12" fmla="*/ 632151 w 1947742"/>
              <a:gd name="connsiteY12" fmla="*/ 516194 h 1047933"/>
              <a:gd name="connsiteX13" fmla="*/ 676396 w 1947742"/>
              <a:gd name="connsiteY13" fmla="*/ 501446 h 1047933"/>
              <a:gd name="connsiteX14" fmla="*/ 720642 w 1947742"/>
              <a:gd name="connsiteY14" fmla="*/ 457200 h 1047933"/>
              <a:gd name="connsiteX15" fmla="*/ 750138 w 1947742"/>
              <a:gd name="connsiteY15" fmla="*/ 412955 h 1047933"/>
              <a:gd name="connsiteX16" fmla="*/ 823880 w 1947742"/>
              <a:gd name="connsiteY16" fmla="*/ 398207 h 1047933"/>
              <a:gd name="connsiteX17" fmla="*/ 882874 w 1947742"/>
              <a:gd name="connsiteY17" fmla="*/ 383458 h 1047933"/>
              <a:gd name="connsiteX18" fmla="*/ 971364 w 1947742"/>
              <a:gd name="connsiteY18" fmla="*/ 353962 h 1047933"/>
              <a:gd name="connsiteX19" fmla="*/ 1104100 w 1947742"/>
              <a:gd name="connsiteY19" fmla="*/ 324465 h 1047933"/>
              <a:gd name="connsiteX20" fmla="*/ 1207338 w 1947742"/>
              <a:gd name="connsiteY20" fmla="*/ 294968 h 1047933"/>
              <a:gd name="connsiteX21" fmla="*/ 1266332 w 1947742"/>
              <a:gd name="connsiteY21" fmla="*/ 206478 h 1047933"/>
              <a:gd name="connsiteX22" fmla="*/ 1354822 w 1947742"/>
              <a:gd name="connsiteY22" fmla="*/ 162233 h 1047933"/>
              <a:gd name="connsiteX23" fmla="*/ 1399067 w 1947742"/>
              <a:gd name="connsiteY23" fmla="*/ 117987 h 1047933"/>
              <a:gd name="connsiteX24" fmla="*/ 1458061 w 1947742"/>
              <a:gd name="connsiteY24" fmla="*/ 73742 h 1047933"/>
              <a:gd name="connsiteX25" fmla="*/ 1502306 w 1947742"/>
              <a:gd name="connsiteY25" fmla="*/ 29497 h 1047933"/>
              <a:gd name="connsiteX26" fmla="*/ 1561300 w 1947742"/>
              <a:gd name="connsiteY26" fmla="*/ 0 h 1047933"/>
              <a:gd name="connsiteX27" fmla="*/ 1679287 w 1947742"/>
              <a:gd name="connsiteY27" fmla="*/ 14749 h 1047933"/>
              <a:gd name="connsiteX28" fmla="*/ 1708783 w 1947742"/>
              <a:gd name="connsiteY28" fmla="*/ 132736 h 1047933"/>
              <a:gd name="connsiteX29" fmla="*/ 1649790 w 1947742"/>
              <a:gd name="connsiteY29" fmla="*/ 147484 h 1047933"/>
              <a:gd name="connsiteX30" fmla="*/ 1605545 w 1947742"/>
              <a:gd name="connsiteY30" fmla="*/ 162233 h 1047933"/>
              <a:gd name="connsiteX31" fmla="*/ 1649790 w 1947742"/>
              <a:gd name="connsiteY31" fmla="*/ 294968 h 1047933"/>
              <a:gd name="connsiteX32" fmla="*/ 1723532 w 1947742"/>
              <a:gd name="connsiteY32" fmla="*/ 309717 h 1047933"/>
              <a:gd name="connsiteX33" fmla="*/ 1812022 w 1947742"/>
              <a:gd name="connsiteY33" fmla="*/ 398207 h 1047933"/>
              <a:gd name="connsiteX34" fmla="*/ 1856267 w 1947742"/>
              <a:gd name="connsiteY34" fmla="*/ 442452 h 1047933"/>
              <a:gd name="connsiteX35" fmla="*/ 1885764 w 1947742"/>
              <a:gd name="connsiteY35" fmla="*/ 501446 h 1047933"/>
              <a:gd name="connsiteX36" fmla="*/ 1826771 w 1947742"/>
              <a:gd name="connsiteY36" fmla="*/ 811162 h 1047933"/>
              <a:gd name="connsiteX37" fmla="*/ 1782525 w 1947742"/>
              <a:gd name="connsiteY37" fmla="*/ 825910 h 1047933"/>
              <a:gd name="connsiteX38" fmla="*/ 1576048 w 1947742"/>
              <a:gd name="connsiteY38" fmla="*/ 796413 h 1047933"/>
              <a:gd name="connsiteX39" fmla="*/ 1531803 w 1947742"/>
              <a:gd name="connsiteY39" fmla="*/ 766917 h 1047933"/>
              <a:gd name="connsiteX40" fmla="*/ 1458061 w 1947742"/>
              <a:gd name="connsiteY40" fmla="*/ 678426 h 1047933"/>
              <a:gd name="connsiteX41" fmla="*/ 1443313 w 1947742"/>
              <a:gd name="connsiteY41" fmla="*/ 634181 h 1047933"/>
              <a:gd name="connsiteX42" fmla="*/ 1428564 w 1947742"/>
              <a:gd name="connsiteY42" fmla="*/ 457200 h 1047933"/>
              <a:gd name="connsiteX43" fmla="*/ 1384319 w 1947742"/>
              <a:gd name="connsiteY43" fmla="*/ 442452 h 1047933"/>
              <a:gd name="connsiteX44" fmla="*/ 1015609 w 1947742"/>
              <a:gd name="connsiteY44" fmla="*/ 457200 h 1047933"/>
              <a:gd name="connsiteX45" fmla="*/ 941867 w 1947742"/>
              <a:gd name="connsiteY45" fmla="*/ 471949 h 1047933"/>
              <a:gd name="connsiteX46" fmla="*/ 927119 w 1947742"/>
              <a:gd name="connsiteY46" fmla="*/ 516194 h 1047933"/>
              <a:gd name="connsiteX47" fmla="*/ 882874 w 1947742"/>
              <a:gd name="connsiteY47" fmla="*/ 545691 h 1047933"/>
              <a:gd name="connsiteX48" fmla="*/ 882874 w 1947742"/>
              <a:gd name="connsiteY48" fmla="*/ 825910 h 1047933"/>
              <a:gd name="connsiteX49" fmla="*/ 853377 w 1947742"/>
              <a:gd name="connsiteY49" fmla="*/ 870155 h 1047933"/>
              <a:gd name="connsiteX50" fmla="*/ 809132 w 1947742"/>
              <a:gd name="connsiteY50" fmla="*/ 899652 h 1047933"/>
              <a:gd name="connsiteX51" fmla="*/ 720642 w 1947742"/>
              <a:gd name="connsiteY51" fmla="*/ 973394 h 1047933"/>
              <a:gd name="connsiteX52" fmla="*/ 646900 w 1947742"/>
              <a:gd name="connsiteY52" fmla="*/ 988142 h 1047933"/>
              <a:gd name="connsiteX53" fmla="*/ 558409 w 1947742"/>
              <a:gd name="connsiteY53" fmla="*/ 1017639 h 10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47742" h="1047933">
                <a:moveTo>
                  <a:pt x="558409" y="1017639"/>
                </a:moveTo>
                <a:cubicBezTo>
                  <a:pt x="528912" y="1022555"/>
                  <a:pt x="548577" y="1004530"/>
                  <a:pt x="469919" y="1017639"/>
                </a:cubicBezTo>
                <a:cubicBezTo>
                  <a:pt x="426007" y="1024957"/>
                  <a:pt x="381253" y="1026091"/>
                  <a:pt x="337183" y="1032387"/>
                </a:cubicBezTo>
                <a:cubicBezTo>
                  <a:pt x="312368" y="1035932"/>
                  <a:pt x="288022" y="1042220"/>
                  <a:pt x="263442" y="1047136"/>
                </a:cubicBezTo>
                <a:cubicBezTo>
                  <a:pt x="199532" y="1042220"/>
                  <a:pt x="133898" y="1047933"/>
                  <a:pt x="71713" y="1032387"/>
                </a:cubicBezTo>
                <a:cubicBezTo>
                  <a:pt x="0" y="1014459"/>
                  <a:pt x="33101" y="940670"/>
                  <a:pt x="42216" y="899652"/>
                </a:cubicBezTo>
                <a:cubicBezTo>
                  <a:pt x="45588" y="884476"/>
                  <a:pt x="45971" y="866400"/>
                  <a:pt x="56964" y="855407"/>
                </a:cubicBezTo>
                <a:cubicBezTo>
                  <a:pt x="114147" y="798224"/>
                  <a:pt x="161971" y="790908"/>
                  <a:pt x="233945" y="766917"/>
                </a:cubicBezTo>
                <a:lnTo>
                  <a:pt x="322435" y="737420"/>
                </a:lnTo>
                <a:cubicBezTo>
                  <a:pt x="337183" y="732504"/>
                  <a:pt x="353745" y="731294"/>
                  <a:pt x="366680" y="722671"/>
                </a:cubicBezTo>
                <a:cubicBezTo>
                  <a:pt x="524772" y="617279"/>
                  <a:pt x="284846" y="781404"/>
                  <a:pt x="455171" y="648929"/>
                </a:cubicBezTo>
                <a:cubicBezTo>
                  <a:pt x="483154" y="627165"/>
                  <a:pt x="518594" y="615003"/>
                  <a:pt x="543661" y="589936"/>
                </a:cubicBezTo>
                <a:cubicBezTo>
                  <a:pt x="576277" y="557320"/>
                  <a:pt x="591086" y="536727"/>
                  <a:pt x="632151" y="516194"/>
                </a:cubicBezTo>
                <a:cubicBezTo>
                  <a:pt x="646056" y="509242"/>
                  <a:pt x="661648" y="506362"/>
                  <a:pt x="676396" y="501446"/>
                </a:cubicBezTo>
                <a:cubicBezTo>
                  <a:pt x="691145" y="486697"/>
                  <a:pt x="707289" y="473223"/>
                  <a:pt x="720642" y="457200"/>
                </a:cubicBezTo>
                <a:cubicBezTo>
                  <a:pt x="731989" y="443583"/>
                  <a:pt x="734748" y="421749"/>
                  <a:pt x="750138" y="412955"/>
                </a:cubicBezTo>
                <a:cubicBezTo>
                  <a:pt x="771903" y="400518"/>
                  <a:pt x="799409" y="403645"/>
                  <a:pt x="823880" y="398207"/>
                </a:cubicBezTo>
                <a:cubicBezTo>
                  <a:pt x="843667" y="393810"/>
                  <a:pt x="863459" y="389282"/>
                  <a:pt x="882874" y="383458"/>
                </a:cubicBezTo>
                <a:cubicBezTo>
                  <a:pt x="912655" y="374524"/>
                  <a:pt x="941583" y="362896"/>
                  <a:pt x="971364" y="353962"/>
                </a:cubicBezTo>
                <a:cubicBezTo>
                  <a:pt x="1022760" y="338543"/>
                  <a:pt x="1049953" y="336497"/>
                  <a:pt x="1104100" y="324465"/>
                </a:cubicBezTo>
                <a:cubicBezTo>
                  <a:pt x="1159659" y="312119"/>
                  <a:pt x="1158065" y="311393"/>
                  <a:pt x="1207338" y="294968"/>
                </a:cubicBezTo>
                <a:cubicBezTo>
                  <a:pt x="1227003" y="265471"/>
                  <a:pt x="1232701" y="217689"/>
                  <a:pt x="1266332" y="206478"/>
                </a:cubicBezTo>
                <a:cubicBezTo>
                  <a:pt x="1310673" y="191697"/>
                  <a:pt x="1316704" y="193998"/>
                  <a:pt x="1354822" y="162233"/>
                </a:cubicBezTo>
                <a:cubicBezTo>
                  <a:pt x="1370845" y="148880"/>
                  <a:pt x="1383231" y="131561"/>
                  <a:pt x="1399067" y="117987"/>
                </a:cubicBezTo>
                <a:cubicBezTo>
                  <a:pt x="1417730" y="101990"/>
                  <a:pt x="1439398" y="89739"/>
                  <a:pt x="1458061" y="73742"/>
                </a:cubicBezTo>
                <a:cubicBezTo>
                  <a:pt x="1473897" y="60168"/>
                  <a:pt x="1485334" y="41620"/>
                  <a:pt x="1502306" y="29497"/>
                </a:cubicBezTo>
                <a:cubicBezTo>
                  <a:pt x="1520197" y="16718"/>
                  <a:pt x="1541635" y="9832"/>
                  <a:pt x="1561300" y="0"/>
                </a:cubicBezTo>
                <a:cubicBezTo>
                  <a:pt x="1600629" y="4916"/>
                  <a:pt x="1641049" y="4320"/>
                  <a:pt x="1679287" y="14749"/>
                </a:cubicBezTo>
                <a:cubicBezTo>
                  <a:pt x="1735903" y="30190"/>
                  <a:pt x="1747552" y="78459"/>
                  <a:pt x="1708783" y="132736"/>
                </a:cubicBezTo>
                <a:cubicBezTo>
                  <a:pt x="1697002" y="149230"/>
                  <a:pt x="1669280" y="141915"/>
                  <a:pt x="1649790" y="147484"/>
                </a:cubicBezTo>
                <a:cubicBezTo>
                  <a:pt x="1634842" y="151755"/>
                  <a:pt x="1620293" y="157317"/>
                  <a:pt x="1605545" y="162233"/>
                </a:cubicBezTo>
                <a:cubicBezTo>
                  <a:pt x="1609909" y="188416"/>
                  <a:pt x="1611588" y="273138"/>
                  <a:pt x="1649790" y="294968"/>
                </a:cubicBezTo>
                <a:cubicBezTo>
                  <a:pt x="1671555" y="307405"/>
                  <a:pt x="1698951" y="304801"/>
                  <a:pt x="1723532" y="309717"/>
                </a:cubicBezTo>
                <a:lnTo>
                  <a:pt x="1812022" y="398207"/>
                </a:lnTo>
                <a:cubicBezTo>
                  <a:pt x="1826770" y="412955"/>
                  <a:pt x="1846939" y="423797"/>
                  <a:pt x="1856267" y="442452"/>
                </a:cubicBezTo>
                <a:lnTo>
                  <a:pt x="1885764" y="501446"/>
                </a:lnTo>
                <a:cubicBezTo>
                  <a:pt x="1875888" y="689095"/>
                  <a:pt x="1947742" y="750677"/>
                  <a:pt x="1826771" y="811162"/>
                </a:cubicBezTo>
                <a:cubicBezTo>
                  <a:pt x="1812866" y="818114"/>
                  <a:pt x="1797274" y="820994"/>
                  <a:pt x="1782525" y="825910"/>
                </a:cubicBezTo>
                <a:cubicBezTo>
                  <a:pt x="1763123" y="823754"/>
                  <a:pt x="1615596" y="811243"/>
                  <a:pt x="1576048" y="796413"/>
                </a:cubicBezTo>
                <a:cubicBezTo>
                  <a:pt x="1559451" y="790189"/>
                  <a:pt x="1545420" y="778264"/>
                  <a:pt x="1531803" y="766917"/>
                </a:cubicBezTo>
                <a:cubicBezTo>
                  <a:pt x="1489221" y="731432"/>
                  <a:pt x="1487063" y="721929"/>
                  <a:pt x="1458061" y="678426"/>
                </a:cubicBezTo>
                <a:cubicBezTo>
                  <a:pt x="1453145" y="663678"/>
                  <a:pt x="1445368" y="649591"/>
                  <a:pt x="1443313" y="634181"/>
                </a:cubicBezTo>
                <a:cubicBezTo>
                  <a:pt x="1435489" y="575502"/>
                  <a:pt x="1445973" y="513780"/>
                  <a:pt x="1428564" y="457200"/>
                </a:cubicBezTo>
                <a:cubicBezTo>
                  <a:pt x="1423992" y="442341"/>
                  <a:pt x="1399067" y="447368"/>
                  <a:pt x="1384319" y="442452"/>
                </a:cubicBezTo>
                <a:cubicBezTo>
                  <a:pt x="1261416" y="447368"/>
                  <a:pt x="1138338" y="449018"/>
                  <a:pt x="1015609" y="457200"/>
                </a:cubicBezTo>
                <a:cubicBezTo>
                  <a:pt x="990597" y="458867"/>
                  <a:pt x="962724" y="458044"/>
                  <a:pt x="941867" y="471949"/>
                </a:cubicBezTo>
                <a:cubicBezTo>
                  <a:pt x="928932" y="480572"/>
                  <a:pt x="936830" y="504055"/>
                  <a:pt x="927119" y="516194"/>
                </a:cubicBezTo>
                <a:cubicBezTo>
                  <a:pt x="916046" y="530035"/>
                  <a:pt x="897622" y="535859"/>
                  <a:pt x="882874" y="545691"/>
                </a:cubicBezTo>
                <a:cubicBezTo>
                  <a:pt x="902781" y="665137"/>
                  <a:pt x="911444" y="673537"/>
                  <a:pt x="882874" y="825910"/>
                </a:cubicBezTo>
                <a:cubicBezTo>
                  <a:pt x="879607" y="843332"/>
                  <a:pt x="865911" y="857621"/>
                  <a:pt x="853377" y="870155"/>
                </a:cubicBezTo>
                <a:cubicBezTo>
                  <a:pt x="840843" y="882689"/>
                  <a:pt x="822749" y="888304"/>
                  <a:pt x="809132" y="899652"/>
                </a:cubicBezTo>
                <a:cubicBezTo>
                  <a:pt x="777834" y="925734"/>
                  <a:pt x="760587" y="958415"/>
                  <a:pt x="720642" y="973394"/>
                </a:cubicBezTo>
                <a:cubicBezTo>
                  <a:pt x="697171" y="982196"/>
                  <a:pt x="671084" y="981546"/>
                  <a:pt x="646900" y="988142"/>
                </a:cubicBezTo>
                <a:cubicBezTo>
                  <a:pt x="616903" y="996323"/>
                  <a:pt x="587906" y="1012723"/>
                  <a:pt x="558409" y="1017639"/>
                </a:cubicBezTo>
                <a:close/>
              </a:path>
            </a:pathLst>
          </a:custGeom>
          <a:solidFill>
            <a:srgbClr val="A4615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223927" y="1734168"/>
            <a:ext cx="1152078" cy="2852580"/>
          </a:xfrm>
          <a:custGeom>
            <a:avLst/>
            <a:gdLst>
              <a:gd name="connsiteX0" fmla="*/ 224008 w 1152078"/>
              <a:gd name="connsiteY0" fmla="*/ 655071 h 2852580"/>
              <a:gd name="connsiteX1" fmla="*/ 268254 w 1152078"/>
              <a:gd name="connsiteY1" fmla="*/ 522335 h 2852580"/>
              <a:gd name="connsiteX2" fmla="*/ 283002 w 1152078"/>
              <a:gd name="connsiteY2" fmla="*/ 478090 h 2852580"/>
              <a:gd name="connsiteX3" fmla="*/ 297750 w 1152078"/>
              <a:gd name="connsiteY3" fmla="*/ 433845 h 2852580"/>
              <a:gd name="connsiteX4" fmla="*/ 312499 w 1152078"/>
              <a:gd name="connsiteY4" fmla="*/ 360103 h 2852580"/>
              <a:gd name="connsiteX5" fmla="*/ 341996 w 1152078"/>
              <a:gd name="connsiteY5" fmla="*/ 315858 h 2852580"/>
              <a:gd name="connsiteX6" fmla="*/ 474731 w 1152078"/>
              <a:gd name="connsiteY6" fmla="*/ 212619 h 2852580"/>
              <a:gd name="connsiteX7" fmla="*/ 548473 w 1152078"/>
              <a:gd name="connsiteY7" fmla="*/ 124129 h 2852580"/>
              <a:gd name="connsiteX8" fmla="*/ 592718 w 1152078"/>
              <a:gd name="connsiteY8" fmla="*/ 94632 h 2852580"/>
              <a:gd name="connsiteX9" fmla="*/ 681208 w 1152078"/>
              <a:gd name="connsiteY9" fmla="*/ 20890 h 2852580"/>
              <a:gd name="connsiteX10" fmla="*/ 769699 w 1152078"/>
              <a:gd name="connsiteY10" fmla="*/ 65135 h 2852580"/>
              <a:gd name="connsiteX11" fmla="*/ 799196 w 1152078"/>
              <a:gd name="connsiteY11" fmla="*/ 109380 h 2852580"/>
              <a:gd name="connsiteX12" fmla="*/ 799196 w 1152078"/>
              <a:gd name="connsiteY12" fmla="*/ 330606 h 2852580"/>
              <a:gd name="connsiteX13" fmla="*/ 740202 w 1152078"/>
              <a:gd name="connsiteY13" fmla="*/ 419097 h 2852580"/>
              <a:gd name="connsiteX14" fmla="*/ 710705 w 1152078"/>
              <a:gd name="connsiteY14" fmla="*/ 463342 h 2852580"/>
              <a:gd name="connsiteX15" fmla="*/ 681208 w 1152078"/>
              <a:gd name="connsiteY15" fmla="*/ 507587 h 2852580"/>
              <a:gd name="connsiteX16" fmla="*/ 710705 w 1152078"/>
              <a:gd name="connsiteY16" fmla="*/ 684567 h 2852580"/>
              <a:gd name="connsiteX17" fmla="*/ 828692 w 1152078"/>
              <a:gd name="connsiteY17" fmla="*/ 817303 h 2852580"/>
              <a:gd name="connsiteX18" fmla="*/ 872938 w 1152078"/>
              <a:gd name="connsiteY18" fmla="*/ 861548 h 2852580"/>
              <a:gd name="connsiteX19" fmla="*/ 917183 w 1152078"/>
              <a:gd name="connsiteY19" fmla="*/ 905793 h 2852580"/>
              <a:gd name="connsiteX20" fmla="*/ 961428 w 1152078"/>
              <a:gd name="connsiteY20" fmla="*/ 920542 h 2852580"/>
              <a:gd name="connsiteX21" fmla="*/ 976176 w 1152078"/>
              <a:gd name="connsiteY21" fmla="*/ 979535 h 2852580"/>
              <a:gd name="connsiteX22" fmla="*/ 1020421 w 1152078"/>
              <a:gd name="connsiteY22" fmla="*/ 1171264 h 2852580"/>
              <a:gd name="connsiteX23" fmla="*/ 1035170 w 1152078"/>
              <a:gd name="connsiteY23" fmla="*/ 1215509 h 2852580"/>
              <a:gd name="connsiteX24" fmla="*/ 1079415 w 1152078"/>
              <a:gd name="connsiteY24" fmla="*/ 1333497 h 2852580"/>
              <a:gd name="connsiteX25" fmla="*/ 1108912 w 1152078"/>
              <a:gd name="connsiteY25" fmla="*/ 1421987 h 2852580"/>
              <a:gd name="connsiteX26" fmla="*/ 1123660 w 1152078"/>
              <a:gd name="connsiteY26" fmla="*/ 1466232 h 2852580"/>
              <a:gd name="connsiteX27" fmla="*/ 1123660 w 1152078"/>
              <a:gd name="connsiteY27" fmla="*/ 2439626 h 2852580"/>
              <a:gd name="connsiteX28" fmla="*/ 1094163 w 1152078"/>
              <a:gd name="connsiteY28" fmla="*/ 2528116 h 2852580"/>
              <a:gd name="connsiteX29" fmla="*/ 1064667 w 1152078"/>
              <a:gd name="connsiteY29" fmla="*/ 2616606 h 2852580"/>
              <a:gd name="connsiteX30" fmla="*/ 1049918 w 1152078"/>
              <a:gd name="connsiteY30" fmla="*/ 2660851 h 2852580"/>
              <a:gd name="connsiteX31" fmla="*/ 1005673 w 1152078"/>
              <a:gd name="connsiteY31" fmla="*/ 2690348 h 2852580"/>
              <a:gd name="connsiteX32" fmla="*/ 946679 w 1152078"/>
              <a:gd name="connsiteY32" fmla="*/ 2764090 h 2852580"/>
              <a:gd name="connsiteX33" fmla="*/ 902434 w 1152078"/>
              <a:gd name="connsiteY33" fmla="*/ 2852580 h 2852580"/>
              <a:gd name="connsiteX34" fmla="*/ 858189 w 1152078"/>
              <a:gd name="connsiteY34" fmla="*/ 2837832 h 2852580"/>
              <a:gd name="connsiteX35" fmla="*/ 799196 w 1152078"/>
              <a:gd name="connsiteY35" fmla="*/ 2705097 h 2852580"/>
              <a:gd name="connsiteX36" fmla="*/ 784447 w 1152078"/>
              <a:gd name="connsiteY36" fmla="*/ 2660851 h 2852580"/>
              <a:gd name="connsiteX37" fmla="*/ 710705 w 1152078"/>
              <a:gd name="connsiteY37" fmla="*/ 2528116 h 2852580"/>
              <a:gd name="connsiteX38" fmla="*/ 666460 w 1152078"/>
              <a:gd name="connsiteY38" fmla="*/ 2483871 h 2852580"/>
              <a:gd name="connsiteX39" fmla="*/ 518976 w 1152078"/>
              <a:gd name="connsiteY39" fmla="*/ 2395380 h 2852580"/>
              <a:gd name="connsiteX40" fmla="*/ 430486 w 1152078"/>
              <a:gd name="connsiteY40" fmla="*/ 2365884 h 2852580"/>
              <a:gd name="connsiteX41" fmla="*/ 327247 w 1152078"/>
              <a:gd name="connsiteY41" fmla="*/ 2336387 h 2852580"/>
              <a:gd name="connsiteX42" fmla="*/ 253505 w 1152078"/>
              <a:gd name="connsiteY42" fmla="*/ 2233148 h 2852580"/>
              <a:gd name="connsiteX43" fmla="*/ 194512 w 1152078"/>
              <a:gd name="connsiteY43" fmla="*/ 2144658 h 2852580"/>
              <a:gd name="connsiteX44" fmla="*/ 150267 w 1152078"/>
              <a:gd name="connsiteY44" fmla="*/ 2115161 h 2852580"/>
              <a:gd name="connsiteX45" fmla="*/ 32279 w 1152078"/>
              <a:gd name="connsiteY45" fmla="*/ 1982426 h 2852580"/>
              <a:gd name="connsiteX46" fmla="*/ 32279 w 1152078"/>
              <a:gd name="connsiteY46" fmla="*/ 1834942 h 2852580"/>
              <a:gd name="connsiteX47" fmla="*/ 76525 w 1152078"/>
              <a:gd name="connsiteY47" fmla="*/ 1805445 h 2852580"/>
              <a:gd name="connsiteX48" fmla="*/ 150267 w 1152078"/>
              <a:gd name="connsiteY48" fmla="*/ 1820193 h 2852580"/>
              <a:gd name="connsiteX49" fmla="*/ 238757 w 1152078"/>
              <a:gd name="connsiteY49" fmla="*/ 1849690 h 2852580"/>
              <a:gd name="connsiteX50" fmla="*/ 283002 w 1152078"/>
              <a:gd name="connsiteY50" fmla="*/ 1893935 h 2852580"/>
              <a:gd name="connsiteX51" fmla="*/ 327247 w 1152078"/>
              <a:gd name="connsiteY51" fmla="*/ 1923432 h 2852580"/>
              <a:gd name="connsiteX52" fmla="*/ 356744 w 1152078"/>
              <a:gd name="connsiteY52" fmla="*/ 1967677 h 2852580"/>
              <a:gd name="connsiteX53" fmla="*/ 459983 w 1152078"/>
              <a:gd name="connsiteY53" fmla="*/ 2100413 h 2852580"/>
              <a:gd name="connsiteX54" fmla="*/ 548473 w 1152078"/>
              <a:gd name="connsiteY54" fmla="*/ 2159406 h 2852580"/>
              <a:gd name="connsiteX55" fmla="*/ 636963 w 1152078"/>
              <a:gd name="connsiteY55" fmla="*/ 2233148 h 2852580"/>
              <a:gd name="connsiteX56" fmla="*/ 710705 w 1152078"/>
              <a:gd name="connsiteY56" fmla="*/ 2321638 h 2852580"/>
              <a:gd name="connsiteX57" fmla="*/ 828692 w 1152078"/>
              <a:gd name="connsiteY57" fmla="*/ 2262645 h 2852580"/>
              <a:gd name="connsiteX58" fmla="*/ 858189 w 1152078"/>
              <a:gd name="connsiteY58" fmla="*/ 2174155 h 2852580"/>
              <a:gd name="connsiteX59" fmla="*/ 843441 w 1152078"/>
              <a:gd name="connsiteY59" fmla="*/ 1731703 h 2852580"/>
              <a:gd name="connsiteX60" fmla="*/ 813944 w 1152078"/>
              <a:gd name="connsiteY60" fmla="*/ 1613716 h 2852580"/>
              <a:gd name="connsiteX61" fmla="*/ 754950 w 1152078"/>
              <a:gd name="connsiteY61" fmla="*/ 1525226 h 2852580"/>
              <a:gd name="connsiteX62" fmla="*/ 725454 w 1152078"/>
              <a:gd name="connsiteY62" fmla="*/ 1480980 h 2852580"/>
              <a:gd name="connsiteX63" fmla="*/ 710705 w 1152078"/>
              <a:gd name="connsiteY63" fmla="*/ 1436735 h 2852580"/>
              <a:gd name="connsiteX64" fmla="*/ 666460 w 1152078"/>
              <a:gd name="connsiteY64" fmla="*/ 1407238 h 2852580"/>
              <a:gd name="connsiteX65" fmla="*/ 636963 w 1152078"/>
              <a:gd name="connsiteY65" fmla="*/ 1362993 h 2852580"/>
              <a:gd name="connsiteX66" fmla="*/ 548473 w 1152078"/>
              <a:gd name="connsiteY66" fmla="*/ 1274503 h 2852580"/>
              <a:gd name="connsiteX67" fmla="*/ 518976 w 1152078"/>
              <a:gd name="connsiteY67" fmla="*/ 1230258 h 2852580"/>
              <a:gd name="connsiteX68" fmla="*/ 445234 w 1152078"/>
              <a:gd name="connsiteY68" fmla="*/ 1097522 h 2852580"/>
              <a:gd name="connsiteX69" fmla="*/ 415738 w 1152078"/>
              <a:gd name="connsiteY69" fmla="*/ 1053277 h 2852580"/>
              <a:gd name="connsiteX70" fmla="*/ 386241 w 1152078"/>
              <a:gd name="connsiteY70" fmla="*/ 1009032 h 2852580"/>
              <a:gd name="connsiteX71" fmla="*/ 312499 w 1152078"/>
              <a:gd name="connsiteY71" fmla="*/ 714064 h 2852580"/>
              <a:gd name="connsiteX72" fmla="*/ 268254 w 1152078"/>
              <a:gd name="connsiteY72" fmla="*/ 699316 h 2852580"/>
              <a:gd name="connsiteX73" fmla="*/ 224008 w 1152078"/>
              <a:gd name="connsiteY73" fmla="*/ 655071 h 285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52078" h="2852580">
                <a:moveTo>
                  <a:pt x="224008" y="655071"/>
                </a:moveTo>
                <a:lnTo>
                  <a:pt x="268254" y="522335"/>
                </a:lnTo>
                <a:lnTo>
                  <a:pt x="283002" y="478090"/>
                </a:lnTo>
                <a:cubicBezTo>
                  <a:pt x="287918" y="463342"/>
                  <a:pt x="294701" y="449089"/>
                  <a:pt x="297750" y="433845"/>
                </a:cubicBezTo>
                <a:cubicBezTo>
                  <a:pt x="302666" y="409264"/>
                  <a:pt x="303697" y="383574"/>
                  <a:pt x="312499" y="360103"/>
                </a:cubicBezTo>
                <a:cubicBezTo>
                  <a:pt x="318723" y="343506"/>
                  <a:pt x="330220" y="329106"/>
                  <a:pt x="341996" y="315858"/>
                </a:cubicBezTo>
                <a:cubicBezTo>
                  <a:pt x="425772" y="221610"/>
                  <a:pt x="396765" y="238607"/>
                  <a:pt x="474731" y="212619"/>
                </a:cubicBezTo>
                <a:cubicBezTo>
                  <a:pt x="503734" y="169114"/>
                  <a:pt x="505889" y="159616"/>
                  <a:pt x="548473" y="124129"/>
                </a:cubicBezTo>
                <a:cubicBezTo>
                  <a:pt x="562090" y="112781"/>
                  <a:pt x="579101" y="105980"/>
                  <a:pt x="592718" y="94632"/>
                </a:cubicBezTo>
                <a:cubicBezTo>
                  <a:pt x="706275" y="0"/>
                  <a:pt x="571356" y="94126"/>
                  <a:pt x="681208" y="20890"/>
                </a:cubicBezTo>
                <a:cubicBezTo>
                  <a:pt x="717195" y="32885"/>
                  <a:pt x="741108" y="36544"/>
                  <a:pt x="769699" y="65135"/>
                </a:cubicBezTo>
                <a:cubicBezTo>
                  <a:pt x="782233" y="77669"/>
                  <a:pt x="789364" y="94632"/>
                  <a:pt x="799196" y="109380"/>
                </a:cubicBezTo>
                <a:cubicBezTo>
                  <a:pt x="827302" y="193703"/>
                  <a:pt x="835649" y="199377"/>
                  <a:pt x="799196" y="330606"/>
                </a:cubicBezTo>
                <a:cubicBezTo>
                  <a:pt x="789708" y="364764"/>
                  <a:pt x="759867" y="389600"/>
                  <a:pt x="740202" y="419097"/>
                </a:cubicBezTo>
                <a:lnTo>
                  <a:pt x="710705" y="463342"/>
                </a:lnTo>
                <a:lnTo>
                  <a:pt x="681208" y="507587"/>
                </a:lnTo>
                <a:cubicBezTo>
                  <a:pt x="684460" y="533598"/>
                  <a:pt x="693510" y="644445"/>
                  <a:pt x="710705" y="684567"/>
                </a:cubicBezTo>
                <a:cubicBezTo>
                  <a:pt x="730444" y="730625"/>
                  <a:pt x="805086" y="793697"/>
                  <a:pt x="828692" y="817303"/>
                </a:cubicBezTo>
                <a:lnTo>
                  <a:pt x="872938" y="861548"/>
                </a:lnTo>
                <a:cubicBezTo>
                  <a:pt x="887686" y="876296"/>
                  <a:pt x="897396" y="899197"/>
                  <a:pt x="917183" y="905793"/>
                </a:cubicBezTo>
                <a:lnTo>
                  <a:pt x="961428" y="920542"/>
                </a:lnTo>
                <a:cubicBezTo>
                  <a:pt x="966344" y="940206"/>
                  <a:pt x="971779" y="959748"/>
                  <a:pt x="976176" y="979535"/>
                </a:cubicBezTo>
                <a:cubicBezTo>
                  <a:pt x="991771" y="1049714"/>
                  <a:pt x="996334" y="1099008"/>
                  <a:pt x="1020421" y="1171264"/>
                </a:cubicBezTo>
                <a:cubicBezTo>
                  <a:pt x="1025337" y="1186012"/>
                  <a:pt x="1031399" y="1200427"/>
                  <a:pt x="1035170" y="1215509"/>
                </a:cubicBezTo>
                <a:cubicBezTo>
                  <a:pt x="1060685" y="1317569"/>
                  <a:pt x="1030858" y="1260660"/>
                  <a:pt x="1079415" y="1333497"/>
                </a:cubicBezTo>
                <a:lnTo>
                  <a:pt x="1108912" y="1421987"/>
                </a:lnTo>
                <a:lnTo>
                  <a:pt x="1123660" y="1466232"/>
                </a:lnTo>
                <a:cubicBezTo>
                  <a:pt x="1137673" y="1858593"/>
                  <a:pt x="1152078" y="2022821"/>
                  <a:pt x="1123660" y="2439626"/>
                </a:cubicBezTo>
                <a:cubicBezTo>
                  <a:pt x="1121545" y="2470646"/>
                  <a:pt x="1103995" y="2498619"/>
                  <a:pt x="1094163" y="2528116"/>
                </a:cubicBezTo>
                <a:lnTo>
                  <a:pt x="1064667" y="2616606"/>
                </a:lnTo>
                <a:cubicBezTo>
                  <a:pt x="1059751" y="2631354"/>
                  <a:pt x="1062853" y="2652227"/>
                  <a:pt x="1049918" y="2660851"/>
                </a:cubicBezTo>
                <a:lnTo>
                  <a:pt x="1005673" y="2690348"/>
                </a:lnTo>
                <a:cubicBezTo>
                  <a:pt x="976962" y="2776484"/>
                  <a:pt x="1013390" y="2697379"/>
                  <a:pt x="946679" y="2764090"/>
                </a:cubicBezTo>
                <a:cubicBezTo>
                  <a:pt x="918091" y="2792678"/>
                  <a:pt x="914429" y="2816597"/>
                  <a:pt x="902434" y="2852580"/>
                </a:cubicBezTo>
                <a:cubicBezTo>
                  <a:pt x="887686" y="2847664"/>
                  <a:pt x="870328" y="2847543"/>
                  <a:pt x="858189" y="2837832"/>
                </a:cubicBezTo>
                <a:cubicBezTo>
                  <a:pt x="826317" y="2812335"/>
                  <a:pt x="808210" y="2732138"/>
                  <a:pt x="799196" y="2705097"/>
                </a:cubicBezTo>
                <a:lnTo>
                  <a:pt x="784447" y="2660851"/>
                </a:lnTo>
                <a:cubicBezTo>
                  <a:pt x="765901" y="2605212"/>
                  <a:pt x="761421" y="2578832"/>
                  <a:pt x="710705" y="2528116"/>
                </a:cubicBezTo>
                <a:cubicBezTo>
                  <a:pt x="695957" y="2513368"/>
                  <a:pt x="682924" y="2496676"/>
                  <a:pt x="666460" y="2483871"/>
                </a:cubicBezTo>
                <a:cubicBezTo>
                  <a:pt x="629796" y="2455355"/>
                  <a:pt x="566191" y="2414266"/>
                  <a:pt x="518976" y="2395380"/>
                </a:cubicBezTo>
                <a:cubicBezTo>
                  <a:pt x="490108" y="2383833"/>
                  <a:pt x="459983" y="2375716"/>
                  <a:pt x="430486" y="2365884"/>
                </a:cubicBezTo>
                <a:cubicBezTo>
                  <a:pt x="367000" y="2344722"/>
                  <a:pt x="401338" y="2354909"/>
                  <a:pt x="327247" y="2336387"/>
                </a:cubicBezTo>
                <a:cubicBezTo>
                  <a:pt x="231330" y="2192514"/>
                  <a:pt x="381584" y="2416120"/>
                  <a:pt x="253505" y="2233148"/>
                </a:cubicBezTo>
                <a:cubicBezTo>
                  <a:pt x="233176" y="2204106"/>
                  <a:pt x="224009" y="2164323"/>
                  <a:pt x="194512" y="2144658"/>
                </a:cubicBezTo>
                <a:cubicBezTo>
                  <a:pt x="179764" y="2134826"/>
                  <a:pt x="163515" y="2126937"/>
                  <a:pt x="150267" y="2115161"/>
                </a:cubicBezTo>
                <a:cubicBezTo>
                  <a:pt x="67610" y="2041688"/>
                  <a:pt x="77111" y="2049673"/>
                  <a:pt x="32279" y="1982426"/>
                </a:cubicBezTo>
                <a:cubicBezTo>
                  <a:pt x="13396" y="1925774"/>
                  <a:pt x="0" y="1907570"/>
                  <a:pt x="32279" y="1834942"/>
                </a:cubicBezTo>
                <a:cubicBezTo>
                  <a:pt x="39478" y="1818744"/>
                  <a:pt x="61776" y="1815277"/>
                  <a:pt x="76525" y="1805445"/>
                </a:cubicBezTo>
                <a:cubicBezTo>
                  <a:pt x="101106" y="1810361"/>
                  <a:pt x="126083" y="1813597"/>
                  <a:pt x="150267" y="1820193"/>
                </a:cubicBezTo>
                <a:cubicBezTo>
                  <a:pt x="180264" y="1828374"/>
                  <a:pt x="238757" y="1849690"/>
                  <a:pt x="238757" y="1849690"/>
                </a:cubicBezTo>
                <a:cubicBezTo>
                  <a:pt x="253505" y="1864438"/>
                  <a:pt x="266979" y="1880582"/>
                  <a:pt x="283002" y="1893935"/>
                </a:cubicBezTo>
                <a:cubicBezTo>
                  <a:pt x="296619" y="1905283"/>
                  <a:pt x="314713" y="1910898"/>
                  <a:pt x="327247" y="1923432"/>
                </a:cubicBezTo>
                <a:cubicBezTo>
                  <a:pt x="339781" y="1935966"/>
                  <a:pt x="346912" y="1952929"/>
                  <a:pt x="356744" y="1967677"/>
                </a:cubicBezTo>
                <a:cubicBezTo>
                  <a:pt x="384683" y="2051496"/>
                  <a:pt x="360499" y="2000929"/>
                  <a:pt x="459983" y="2100413"/>
                </a:cubicBezTo>
                <a:cubicBezTo>
                  <a:pt x="515221" y="2155651"/>
                  <a:pt x="484441" y="2138062"/>
                  <a:pt x="548473" y="2159406"/>
                </a:cubicBezTo>
                <a:cubicBezTo>
                  <a:pt x="677735" y="2288668"/>
                  <a:pt x="513764" y="2130482"/>
                  <a:pt x="636963" y="2233148"/>
                </a:cubicBezTo>
                <a:cubicBezTo>
                  <a:pt x="679547" y="2268635"/>
                  <a:pt x="681702" y="2278133"/>
                  <a:pt x="710705" y="2321638"/>
                </a:cubicBezTo>
                <a:cubicBezTo>
                  <a:pt x="788692" y="2308641"/>
                  <a:pt x="799198" y="2329007"/>
                  <a:pt x="828692" y="2262645"/>
                </a:cubicBezTo>
                <a:cubicBezTo>
                  <a:pt x="841320" y="2234233"/>
                  <a:pt x="858189" y="2174155"/>
                  <a:pt x="858189" y="2174155"/>
                </a:cubicBezTo>
                <a:cubicBezTo>
                  <a:pt x="853273" y="2026671"/>
                  <a:pt x="855055" y="1878811"/>
                  <a:pt x="843441" y="1731703"/>
                </a:cubicBezTo>
                <a:cubicBezTo>
                  <a:pt x="840250" y="1691289"/>
                  <a:pt x="836431" y="1647447"/>
                  <a:pt x="813944" y="1613716"/>
                </a:cubicBezTo>
                <a:lnTo>
                  <a:pt x="754950" y="1525226"/>
                </a:lnTo>
                <a:cubicBezTo>
                  <a:pt x="745118" y="1510478"/>
                  <a:pt x="731060" y="1497796"/>
                  <a:pt x="725454" y="1480980"/>
                </a:cubicBezTo>
                <a:cubicBezTo>
                  <a:pt x="720538" y="1466232"/>
                  <a:pt x="720417" y="1448874"/>
                  <a:pt x="710705" y="1436735"/>
                </a:cubicBezTo>
                <a:cubicBezTo>
                  <a:pt x="699632" y="1422894"/>
                  <a:pt x="681208" y="1417070"/>
                  <a:pt x="666460" y="1407238"/>
                </a:cubicBezTo>
                <a:cubicBezTo>
                  <a:pt x="656628" y="1392490"/>
                  <a:pt x="648739" y="1376241"/>
                  <a:pt x="636963" y="1362993"/>
                </a:cubicBezTo>
                <a:cubicBezTo>
                  <a:pt x="609249" y="1331815"/>
                  <a:pt x="571612" y="1309212"/>
                  <a:pt x="548473" y="1274503"/>
                </a:cubicBezTo>
                <a:lnTo>
                  <a:pt x="518976" y="1230258"/>
                </a:lnTo>
                <a:cubicBezTo>
                  <a:pt x="493017" y="1152380"/>
                  <a:pt x="512852" y="1198950"/>
                  <a:pt x="445234" y="1097522"/>
                </a:cubicBezTo>
                <a:lnTo>
                  <a:pt x="415738" y="1053277"/>
                </a:lnTo>
                <a:lnTo>
                  <a:pt x="386241" y="1009032"/>
                </a:lnTo>
                <a:cubicBezTo>
                  <a:pt x="385129" y="993462"/>
                  <a:pt x="401463" y="743718"/>
                  <a:pt x="312499" y="714064"/>
                </a:cubicBezTo>
                <a:lnTo>
                  <a:pt x="268254" y="699316"/>
                </a:lnTo>
                <a:cubicBezTo>
                  <a:pt x="236030" y="650980"/>
                  <a:pt x="256482" y="655071"/>
                  <a:pt x="224008" y="655071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>
            <a:off x="864371" y="3370037"/>
            <a:ext cx="410088" cy="862750"/>
          </a:xfrm>
          <a:custGeom>
            <a:avLst/>
            <a:gdLst>
              <a:gd name="connsiteX0" fmla="*/ 389242 w 410088"/>
              <a:gd name="connsiteY0" fmla="*/ 862750 h 862750"/>
              <a:gd name="connsiteX1" fmla="*/ 300752 w 410088"/>
              <a:gd name="connsiteY1" fmla="*/ 730015 h 862750"/>
              <a:gd name="connsiteX2" fmla="*/ 271255 w 410088"/>
              <a:gd name="connsiteY2" fmla="*/ 685769 h 862750"/>
              <a:gd name="connsiteX3" fmla="*/ 241758 w 410088"/>
              <a:gd name="connsiteY3" fmla="*/ 641524 h 862750"/>
              <a:gd name="connsiteX4" fmla="*/ 182764 w 410088"/>
              <a:gd name="connsiteY4" fmla="*/ 508789 h 862750"/>
              <a:gd name="connsiteX5" fmla="*/ 109023 w 410088"/>
              <a:gd name="connsiteY5" fmla="*/ 258066 h 862750"/>
              <a:gd name="connsiteX6" fmla="*/ 79526 w 410088"/>
              <a:gd name="connsiteY6" fmla="*/ 213821 h 862750"/>
              <a:gd name="connsiteX7" fmla="*/ 50029 w 410088"/>
              <a:gd name="connsiteY7" fmla="*/ 169576 h 862750"/>
              <a:gd name="connsiteX8" fmla="*/ 50029 w 410088"/>
              <a:gd name="connsiteY8" fmla="*/ 7344 h 862750"/>
              <a:gd name="connsiteX9" fmla="*/ 94274 w 410088"/>
              <a:gd name="connsiteY9" fmla="*/ 154828 h 862750"/>
              <a:gd name="connsiteX10" fmla="*/ 123771 w 410088"/>
              <a:gd name="connsiteY10" fmla="*/ 199073 h 862750"/>
              <a:gd name="connsiteX11" fmla="*/ 212261 w 410088"/>
              <a:gd name="connsiteY11" fmla="*/ 228569 h 862750"/>
              <a:gd name="connsiteX12" fmla="*/ 227010 w 410088"/>
              <a:gd name="connsiteY12" fmla="*/ 287563 h 862750"/>
              <a:gd name="connsiteX13" fmla="*/ 241758 w 410088"/>
              <a:gd name="connsiteY13" fmla="*/ 331808 h 862750"/>
              <a:gd name="connsiteX14" fmla="*/ 271255 w 410088"/>
              <a:gd name="connsiteY14" fmla="*/ 494040 h 862750"/>
              <a:gd name="connsiteX15" fmla="*/ 300752 w 410088"/>
              <a:gd name="connsiteY15" fmla="*/ 553034 h 862750"/>
              <a:gd name="connsiteX16" fmla="*/ 344997 w 410088"/>
              <a:gd name="connsiteY16" fmla="*/ 597279 h 862750"/>
              <a:gd name="connsiteX17" fmla="*/ 374494 w 410088"/>
              <a:gd name="connsiteY17" fmla="*/ 641524 h 862750"/>
              <a:gd name="connsiteX18" fmla="*/ 403990 w 410088"/>
              <a:gd name="connsiteY18" fmla="*/ 730015 h 862750"/>
              <a:gd name="connsiteX19" fmla="*/ 389242 w 410088"/>
              <a:gd name="connsiteY19" fmla="*/ 862750 h 86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088" h="862750">
                <a:moveTo>
                  <a:pt x="389242" y="862750"/>
                </a:moveTo>
                <a:lnTo>
                  <a:pt x="300752" y="730015"/>
                </a:lnTo>
                <a:lnTo>
                  <a:pt x="271255" y="685769"/>
                </a:lnTo>
                <a:lnTo>
                  <a:pt x="241758" y="641524"/>
                </a:lnTo>
                <a:cubicBezTo>
                  <a:pt x="206656" y="536218"/>
                  <a:pt x="229508" y="578904"/>
                  <a:pt x="182764" y="508789"/>
                </a:cubicBezTo>
                <a:cubicBezTo>
                  <a:pt x="164807" y="311254"/>
                  <a:pt x="198136" y="391736"/>
                  <a:pt x="109023" y="258066"/>
                </a:cubicBezTo>
                <a:lnTo>
                  <a:pt x="79526" y="213821"/>
                </a:lnTo>
                <a:lnTo>
                  <a:pt x="50029" y="169576"/>
                </a:lnTo>
                <a:cubicBezTo>
                  <a:pt x="35829" y="126976"/>
                  <a:pt x="0" y="40697"/>
                  <a:pt x="50029" y="7344"/>
                </a:cubicBezTo>
                <a:cubicBezTo>
                  <a:pt x="61045" y="0"/>
                  <a:pt x="88212" y="140683"/>
                  <a:pt x="94274" y="154828"/>
                </a:cubicBezTo>
                <a:cubicBezTo>
                  <a:pt x="101256" y="171120"/>
                  <a:pt x="108740" y="189679"/>
                  <a:pt x="123771" y="199073"/>
                </a:cubicBezTo>
                <a:cubicBezTo>
                  <a:pt x="150137" y="215552"/>
                  <a:pt x="212261" y="228569"/>
                  <a:pt x="212261" y="228569"/>
                </a:cubicBezTo>
                <a:cubicBezTo>
                  <a:pt x="217177" y="248234"/>
                  <a:pt x="221441" y="268073"/>
                  <a:pt x="227010" y="287563"/>
                </a:cubicBezTo>
                <a:cubicBezTo>
                  <a:pt x="231281" y="302511"/>
                  <a:pt x="238977" y="316513"/>
                  <a:pt x="241758" y="331808"/>
                </a:cubicBezTo>
                <a:cubicBezTo>
                  <a:pt x="256958" y="415412"/>
                  <a:pt x="244551" y="431731"/>
                  <a:pt x="271255" y="494040"/>
                </a:cubicBezTo>
                <a:cubicBezTo>
                  <a:pt x="279916" y="514248"/>
                  <a:pt x="287973" y="535143"/>
                  <a:pt x="300752" y="553034"/>
                </a:cubicBezTo>
                <a:cubicBezTo>
                  <a:pt x="312875" y="570006"/>
                  <a:pt x="331644" y="581256"/>
                  <a:pt x="344997" y="597279"/>
                </a:cubicBezTo>
                <a:cubicBezTo>
                  <a:pt x="356345" y="610896"/>
                  <a:pt x="364662" y="626776"/>
                  <a:pt x="374494" y="641524"/>
                </a:cubicBezTo>
                <a:cubicBezTo>
                  <a:pt x="384326" y="671021"/>
                  <a:pt x="410088" y="699526"/>
                  <a:pt x="403990" y="730015"/>
                </a:cubicBezTo>
                <a:cubicBezTo>
                  <a:pt x="386350" y="818219"/>
                  <a:pt x="389242" y="778690"/>
                  <a:pt x="389242" y="862750"/>
                </a:cubicBezTo>
                <a:close/>
              </a:path>
            </a:pathLst>
          </a:custGeom>
          <a:solidFill>
            <a:srgbClr val="FFFF66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7715272" y="2143116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142976" y="3571876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58" y="3286124"/>
            <a:ext cx="2959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Кайнозойская складчатость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357818" y="1857364"/>
            <a:ext cx="2959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Кайнозойская складчатость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</TotalTime>
  <Words>68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Интерактивная тектоническая карта России (8 класс)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2014-09-27T17:21:56Z</dcterms:created>
  <dcterms:modified xsi:type="dcterms:W3CDTF">2014-09-27T20:10:05Z</dcterms:modified>
</cp:coreProperties>
</file>