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/>
          <a:lstStyle/>
          <a:p>
            <a:r>
              <a:rPr lang="ru-RU" dirty="0" smtClean="0"/>
              <a:t>Решение задач по теме: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35743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Закон Кулона. Напряжённость электрического поля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изучает электростатика?</a:t>
            </a:r>
          </a:p>
          <a:p>
            <a:r>
              <a:rPr lang="ru-RU" dirty="0" smtClean="0"/>
              <a:t>Какие виды зарядов существуют в природе? Как взаимодействуют одноименные электрические заряды; разноименные?</a:t>
            </a:r>
          </a:p>
          <a:p>
            <a:r>
              <a:rPr lang="ru-RU" dirty="0" smtClean="0"/>
              <a:t>Почему большинство тел электрически нейтральны?</a:t>
            </a:r>
          </a:p>
          <a:p>
            <a:r>
              <a:rPr lang="ru-RU" dirty="0" smtClean="0"/>
              <a:t>Объясните явление электризации?</a:t>
            </a:r>
          </a:p>
          <a:p>
            <a:r>
              <a:rPr lang="ru-RU" dirty="0" smtClean="0"/>
              <a:t>Какова сущность закона сохранения заряда?</a:t>
            </a:r>
          </a:p>
          <a:p>
            <a:r>
              <a:rPr lang="ru-RU" dirty="0" smtClean="0"/>
              <a:t>Дайте определение напряжённости электрического поля.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Какова напряжённость электрического поля на расстоянии 1 м от точечного заряда 0,1 нКл? Какая сила действует в этой точке на </a:t>
            </a:r>
            <a:r>
              <a:rPr lang="ru-RU" dirty="0" smtClean="0"/>
              <a:t>т</a:t>
            </a:r>
            <a:r>
              <a:rPr lang="ru-RU" dirty="0" smtClean="0"/>
              <a:t>ело обладающее зарядом 10 нКл?</a:t>
            </a:r>
          </a:p>
          <a:p>
            <a:r>
              <a:rPr lang="ru-RU" dirty="0" smtClean="0"/>
              <a:t>Найдите заряд, создающий электрическое поле, если на расстоянии 5 см от заряда напряженность поля 1,6 •10⁵Н/Кл.</a:t>
            </a:r>
          </a:p>
          <a:p>
            <a:r>
              <a:rPr lang="ru-RU" dirty="0" smtClean="0"/>
              <a:t>На каком расстоянии от точечного заряда 10 нКл, находящегося в дистиллированной воде, напряженность электрического поля будет равна 0,25В/м?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вершинах острых углов прямоугольного треугольника находятся заряды </a:t>
            </a:r>
            <a:r>
              <a:rPr lang="en-US" dirty="0" smtClean="0"/>
              <a:t>q₁=5 </a:t>
            </a:r>
            <a:r>
              <a:rPr lang="ru-RU" dirty="0" smtClean="0"/>
              <a:t>нКл и</a:t>
            </a:r>
            <a:r>
              <a:rPr lang="en-US" dirty="0" smtClean="0"/>
              <a:t> q₂</a:t>
            </a:r>
            <a:r>
              <a:rPr lang="ru-RU" dirty="0" smtClean="0"/>
              <a:t>=-6нКл. Какова напряженность в вершине прямого угла А, если катеты треугольника, на которых лежат заряды </a:t>
            </a:r>
            <a:r>
              <a:rPr lang="en-US" dirty="0" smtClean="0"/>
              <a:t>q</a:t>
            </a:r>
            <a:r>
              <a:rPr lang="en-US" dirty="0" smtClean="0"/>
              <a:t>₁</a:t>
            </a:r>
            <a:r>
              <a:rPr lang="ru-RU" dirty="0" smtClean="0"/>
              <a:t> и </a:t>
            </a:r>
            <a:r>
              <a:rPr lang="en-US" dirty="0" smtClean="0"/>
              <a:t>q</a:t>
            </a:r>
            <a:r>
              <a:rPr lang="en-US" dirty="0" smtClean="0"/>
              <a:t>₂</a:t>
            </a:r>
            <a:r>
              <a:rPr lang="ru-RU" dirty="0" smtClean="0"/>
              <a:t>, соответственно равны </a:t>
            </a:r>
            <a:r>
              <a:rPr lang="en-US" smtClean="0"/>
              <a:t>a</a:t>
            </a:r>
            <a:r>
              <a:rPr lang="ru-RU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b.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175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Решение задач по теме:</vt:lpstr>
      <vt:lpstr>Устная работа:</vt:lpstr>
      <vt:lpstr>Решение задач: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теме:</dc:title>
  <cp:lastModifiedBy>Admin</cp:lastModifiedBy>
  <cp:revision>3</cp:revision>
  <dcterms:modified xsi:type="dcterms:W3CDTF">2012-03-10T21:14:47Z</dcterms:modified>
</cp:coreProperties>
</file>