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Затухающие и вынужденные колебания.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Приведите примеры колебательных движений.</a:t>
            </a:r>
          </a:p>
          <a:p>
            <a:r>
              <a:rPr lang="ru-RU" dirty="0" smtClean="0"/>
              <a:t>Как вы понимаете утверждение о том, что колебательное движение периодично?</a:t>
            </a:r>
          </a:p>
          <a:p>
            <a:r>
              <a:rPr lang="ru-RU" dirty="0" smtClean="0"/>
              <a:t>Что такое период колебаний?</a:t>
            </a:r>
          </a:p>
          <a:p>
            <a:r>
              <a:rPr lang="ru-RU" dirty="0" smtClean="0"/>
              <a:t>Какие колебания называются свободными?</a:t>
            </a:r>
          </a:p>
          <a:p>
            <a:r>
              <a:rPr lang="ru-RU" dirty="0" smtClean="0"/>
              <a:t>Что такое смещение, амплитуда?</a:t>
            </a:r>
          </a:p>
          <a:p>
            <a:r>
              <a:rPr lang="ru-RU" dirty="0" smtClean="0"/>
              <a:t>То такое колебательные системы?</a:t>
            </a:r>
          </a:p>
          <a:p>
            <a:r>
              <a:rPr lang="ru-RU" dirty="0" smtClean="0"/>
              <a:t>Что называется маятником?</a:t>
            </a:r>
          </a:p>
          <a:p>
            <a:r>
              <a:rPr lang="ru-RU" dirty="0" smtClean="0"/>
              <a:t>Какие тела входят в колебательную систему, называемую пружинным маятником? Нитяным (</a:t>
            </a:r>
            <a:r>
              <a:rPr lang="ru-RU" dirty="0" err="1" smtClean="0"/>
              <a:t>математичкским</a:t>
            </a:r>
            <a:r>
              <a:rPr lang="ru-RU" dirty="0" smtClean="0"/>
              <a:t>) маятником?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Вычисли: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 rot="10800000">
            <a:off x="543166" y="2714009"/>
            <a:ext cx="3866667" cy="284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857495"/>
            <a:ext cx="4038600" cy="3497429"/>
          </a:xfrm>
        </p:spPr>
        <p:txBody>
          <a:bodyPr/>
          <a:lstStyle/>
          <a:p>
            <a:r>
              <a:rPr lang="ru-RU" dirty="0" smtClean="0"/>
              <a:t>Амплитуду-</a:t>
            </a:r>
          </a:p>
          <a:p>
            <a:r>
              <a:rPr lang="ru-RU" dirty="0" smtClean="0"/>
              <a:t>Период-</a:t>
            </a:r>
          </a:p>
          <a:p>
            <a:r>
              <a:rPr lang="ru-RU" dirty="0" smtClean="0"/>
              <a:t>Частоту-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колебаний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73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Затухающие и вынужденные колебания.</vt:lpstr>
      <vt:lpstr>Устно:</vt:lpstr>
      <vt:lpstr>Вычисли: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Затухающие и вынужденные колебания.</dc:title>
  <cp:lastModifiedBy>Admin</cp:lastModifiedBy>
  <cp:revision>6</cp:revision>
  <dcterms:modified xsi:type="dcterms:W3CDTF">2011-12-14T12:54:40Z</dcterms:modified>
</cp:coreProperties>
</file>