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9B3841-F21C-4743-840A-EB299CB861CD}">
          <p14:sldIdLst>
            <p14:sldId id="256"/>
            <p14:sldId id="258"/>
            <p14:sldId id="259"/>
            <p14:sldId id="260"/>
            <p14:sldId id="274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7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8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4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4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4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3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4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8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BF51-07C0-4945-BF79-479A0468DE3A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1E25-6700-4E4A-95FF-FF907C74E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9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530" y="332656"/>
            <a:ext cx="8319445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Рудницкая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 </a:t>
            </a:r>
          </a:p>
          <a:p>
            <a:pPr algn="just"/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работы по организации проектно-исследовательской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учащихся в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 »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61448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ТИМИРГАЛИЕВА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Н.Г.</a:t>
            </a:r>
          </a:p>
        </p:txBody>
      </p:sp>
    </p:spTree>
    <p:extLst>
      <p:ext uri="{BB962C8B-B14F-4D97-AF65-F5344CB8AC3E}">
        <p14:creationId xmlns:p14="http://schemas.microsoft.com/office/powerpoint/2010/main" val="4603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AppData\Roaming\Skype\geraskin_pavel_aleksandrovich\media_messaging\media_cache\^B97FFA034EEB0EA7C2915D856B290C547227039872CFA63582^pimgpsh_fullsize_dist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 </a:t>
            </a:r>
            <a:b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МЕЖДИСЦИПЛИНАРНОЙ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ШКОЛЬНИКОВ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результата исследования учитывается: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исследовании: активность каждого участника в соответствии с его возможностями; совместный характер принимаемых решений; взаимная поддержка участников проекта; умение отвечать оппонентам; умение делать выбор и осмыслять последствия этого выбора, результаты собственной деятельности;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исследования: объем освоенной информации; ее применение для достижения поставленной цели;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могут оцениваться: корректность применяемых методов исследования и методов представления результатов; глубина проникновения в проблему, привлечение знаний из других областей; эстетика оформления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286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учебно-исследовательской деятельности обучающихся на уроках: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нетрадиционные формы занятий: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исследование,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лаборатория,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- творческий отчёт,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изобретательства,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«Удивительное рядом»,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- рассказ об учёных,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- защита исследовательских проектов,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экспертиза,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«Патент на открытие»,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открытых мыслей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subs.ru/group/uploads/mi/mir-iskusstva-tvorchestva-i-krasotyi/image2/xYTc3ZjBh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эксперимент (планирование и проведение эксперимента, обработка и анализ его результатов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исследовательского характера: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наблюдений,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опыта,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анализ текста,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вопросов к дискуссии, анкеты,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и др. 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evrent-tour.com.ua/excursions/2259-smal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учебно-исследовательской деятельности обучающихся на внеурочных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занятиях.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практика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экспедиции — походы, поездки, экскурсии с чётко обозначенными образовательными целями, программой деятельности, продуманными формами контроля (активная образовательная деятельность школьников, в том числе и исследовательского характера)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Факультативные занятия, предполагающие углублённое изучение предмета, дают большие возможности для реализации на них учебно-исследовательской деятельности обучающихся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2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s-wall.ru/fg/14/flag_rf_1920x12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практику учебно-исследовательской деятельности является своевременным. Учебно-исследовательская деятельность наряду с оптимизацией учебного процесса предполагает развитие самостоятельного мышления, умения добывать информацию, прогнозировать, принимать нестандартные решения.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Учебно-исследовательская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позволяет органично интегрировать знания из разных областей и применять их на практике, генерируя при этом новые идеи. Учебно-исследовательская деятельность – это одна из технологий воспитания мотивированных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2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st-tour.ru/images/976_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0"/>
            <a:ext cx="9133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ергей\AppData\Roaming\Skype\My Skype Received Files\DSC_0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96" y="2636912"/>
            <a:ext cx="19838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1930226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индивидуальной образовательной траектории обучающихся для развития познавательных интересов, интеллектуальных, творческих и коммуникативных способностей учащихся, через включение в образовательный процесс учебно-исследовательской деятельности в связи с друг с другом и с содержанием учебных предметов как на уроках, так и во внеурочной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2039879"/>
            <a:ext cx="6491064" cy="4845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этой цели необходимо решить следующие организационно-методические задачи: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исследовательской деятельности в рамках образовательного пространства подростковой школы (этапы введения учебно-исследовательской деятельности в образовательную среду). 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системно-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организации учебно-исследовательской деятельности как в урочное, так и во внеурочное время. 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обучающихся основы культуры исследовательской деятельности, навыки презентации результатов образовательной и социально-значимой деятельности. 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orldcarpets.ru/upload/cities/252/2a07d2ce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9"/>
            <a:ext cx="9169337" cy="68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ргей\AppData\Roaming\Skype\My Skype Received Files\DSC_0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359986" cy="41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ПОНЯТИЯ, ИСПОЛЬЗУЕМЫЕ 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925144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открытия 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из видов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lv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Учебно-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учащихся, связанная с решением учащимися творческой, исследовательской задачи с заранее неизвестным решением и предполагающая наличие основных этапов, характерных для исследования в научной сфере: постановка проблемы, изучение теории, посвященной данной проблематике, подбор методик исследования и практическое овладение ими, сбор собственного материала, его анализ и обобщение, научный комментарий, собственные выводы. </a:t>
            </a:r>
          </a:p>
          <a:p>
            <a:pPr marL="0" lv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Организация учебно - исследовательской деятельности обучающихся в соответствии с требованиями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57528"/>
            <a:ext cx="1905000" cy="2838450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alpha val="82000"/>
              </a:schemeClr>
            </a:glow>
            <a:reflection stA="0" endPos="65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76672"/>
            <a:ext cx="8568952" cy="112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выпускников будут заложены: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4340" y="1772816"/>
            <a:ext cx="6917940" cy="450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вникать в суть изучаемых проблем, ставить вопросы, затрагивающие основы знаний, личный, социальный, исторический жизненный опыт; 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критического отношения к знанию, жизненному опыту; 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ценностных суждений и оценок;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4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Организация учебно - исследовательской деятельности обучающихся в соответствии с требованиями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57528"/>
            <a:ext cx="1905000" cy="2838450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alpha val="82000"/>
              </a:schemeClr>
            </a:glow>
            <a:reflection stA="0" endPos="65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76672"/>
            <a:ext cx="8568952" cy="112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выпускников будут заложены: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4340" y="1772816"/>
            <a:ext cx="7998060" cy="4505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величию человеческого разума,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позволяющего преодолевать невежество и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предрассудки, развивать теоретическое знание,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продвигаться в установлении взаимопонимания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отдельными людьми и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культурами; 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понимания принципиальной ограниченности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существования различных точек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взглядов, характерных для разных социокультурных сред и эпох.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19" y="764704"/>
            <a:ext cx="8544737" cy="5141168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выполнять учебное исследование используя оборудование, модели, методы и приёмы, адекватные исследуемой проблеме;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и использовать методы, релевантные рассматриваемой проблеме;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и ставить вопросы, ответы на которые могут быть получены путём научного исследования, отбирать адекватные методы исследования, формулировать вытекающие из исследования выводы;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такие математические методы и приёмы, как абстракция и идеализация, доказательство, доказательство от противного, доказательство по аналогии, опровержение,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индуктивные и дедуктивные рассуждения, построение и исполнение алгоритма; </a:t>
            </a:r>
          </a:p>
        </p:txBody>
      </p:sp>
    </p:spTree>
    <p:extLst>
      <p:ext uri="{BB962C8B-B14F-4D97-AF65-F5344CB8AC3E}">
        <p14:creationId xmlns:p14="http://schemas.microsoft.com/office/powerpoint/2010/main" val="8747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349"/>
            <a:ext cx="8219256" cy="850106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получит возможность научиться: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задумывать, планировать и выполнять учебное исследование;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догадку, озарение, интуицию;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такие математические методы и приёмы, как перебор логических возможностей, математическое моделирование;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такие естественно-научные методы и приёмы, как абстрагирование от привходящих факторов, проверка на совместимость с другими известными фактами;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некоторые методы получения знаний, характерные для социальных и исторических наук: анкетирование, моделирование, поиск исторических образцов;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некоторые приёмы художественного познания мира: целостное отображение мира, образность, художественный вымысел, органическое единство общего особенного (типичного) и единичного, оригинальность;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 и осознанно развивать свои коммуникативные способности, осваивать новые языковые средства; 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свою ответственность за достоверность полученных знаний, за качество выполненного проекта.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AppData\Roaming\Skype\My Skype Received Files\DSC_059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этап 8 и 9 классы: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способности занимать исследовательскую позицию, самостоятельно ставить и достигать цели в учебной деятельности на основе применения элементов исследовательской деятельности в рамках предметов учебного плана и системы дополнительного образования; 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становление сферы исследовательских интересов учащихся, их работы отличаются большей самостоятельностью и носят личностно-ориентированный характер. Исследовательская работа имеет долгосрочный характер и завершается представлением и защитой докладов и рефератов на научно-практической конференции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cs621517.vk.me/v621517488/2fb5/4_2m-28LS5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непосредственной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исследовательской деятельности в перспективе 10-11 класс: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776006"/>
            <a:ext cx="8229600" cy="30529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исследовательской компетентности и предпрофессиональных навыков как основы профильного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самостоятельное практическое владение технологией исследования</a:t>
            </a:r>
            <a:r>
              <a:rPr lang="ru-RU" sz="3600" dirty="0"/>
              <a:t>)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://cs621517.vk.me/v621517488/2fb5/4_2m-28LS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310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Образовательное Учреждение Рудницкая СОШ </vt:lpstr>
      <vt:lpstr>Основная цель программы- способствовать становлению индивидуальной образовательной траектории обучающихся для развития познавательных интересов, интеллектуальных, творческих и коммуникативных способностей учащихся, через включение в образовательный процесс учебно-исследовательской деятельности в связи с друг с другом и с содержанием учебных предметов как на уроках, так и во внеурочной деятельности. </vt:lpstr>
      <vt:lpstr>СНОВНЫЕ ПОНЯТИЯ, ИСПОЛЬЗУЕМЫЕ В ПРОГРАММЕ:</vt:lpstr>
      <vt:lpstr>Презентация PowerPoint</vt:lpstr>
      <vt:lpstr>Презентация PowerPoint</vt:lpstr>
      <vt:lpstr>Выпускник научится:  </vt:lpstr>
      <vt:lpstr>Выпускник получит возможность научиться: </vt:lpstr>
      <vt:lpstr>Развивающий этап 8 и 9 классы: </vt:lpstr>
      <vt:lpstr>Этап непосредственной учебно – исследовательской деятельности в перспективе 10-11 класс: </vt:lpstr>
      <vt:lpstr>СИСТЕМА ОЦЕНКИ ДОСТИЖЕНИЯ  ПЛАНИРУЕМЫХ РЕЗУЛЬТАТОВ МЕЖДИСЦИПЛИНАРНОЙ ПРОГРАММЫ ШКОЛЬНИКОВ </vt:lpstr>
      <vt:lpstr>Формы организации учебно-исследовательской деятельности обучающихся на уроках:  </vt:lpstr>
      <vt:lpstr>Учебный эксперимент (планирование и проведение эксперимента, обработка и анализ его результатов)</vt:lpstr>
      <vt:lpstr>Формы организации учебно-исследовательской деятельности обучающихся на внеурочных занятиях.  Исследовательская практика обучающихся. 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Рудницкая СОШ</dc:title>
  <dc:creator>Сергей</dc:creator>
  <cp:lastModifiedBy>Сергей</cp:lastModifiedBy>
  <cp:revision>23</cp:revision>
  <dcterms:created xsi:type="dcterms:W3CDTF">2015-02-04T17:43:49Z</dcterms:created>
  <dcterms:modified xsi:type="dcterms:W3CDTF">2015-02-08T20:04:29Z</dcterms:modified>
</cp:coreProperties>
</file>