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СОЕДИНЕНИЕ ПРОВОДНИКОВ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5486400"/>
            <a:ext cx="3962400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ПОСЛЕДОВАТЕЛЬНОЕ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867400" y="5486400"/>
            <a:ext cx="2819400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ПАРАЛЛЕЛЬНОЕ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524000" y="228600"/>
            <a:ext cx="3049588" cy="22860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U=U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+U</a:t>
            </a:r>
            <a:r>
              <a:rPr lang="en-US" sz="3600" baseline="-25000" dirty="0" smtClean="0"/>
              <a:t>2</a:t>
            </a:r>
          </a:p>
          <a:p>
            <a:pPr>
              <a:buNone/>
            </a:pPr>
            <a:r>
              <a:rPr lang="en-US" sz="3600" dirty="0" smtClean="0"/>
              <a:t>R=R</a:t>
            </a:r>
            <a:r>
              <a:rPr lang="en-US" sz="3600" baseline="-25000" dirty="0" smtClean="0"/>
              <a:t>1 </a:t>
            </a:r>
            <a:r>
              <a:rPr lang="en-US" sz="3600" dirty="0" smtClean="0"/>
              <a:t>+R</a:t>
            </a:r>
            <a:r>
              <a:rPr lang="en-US" sz="3600" baseline="-25000" dirty="0" smtClean="0"/>
              <a:t>2</a:t>
            </a:r>
          </a:p>
          <a:p>
            <a:pPr>
              <a:buNone/>
            </a:pPr>
            <a:r>
              <a:rPr lang="en-US" sz="3600" dirty="0" smtClean="0"/>
              <a:t>I=I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=I</a:t>
            </a:r>
            <a:r>
              <a:rPr lang="en-US" sz="3600" baseline="-25000" dirty="0" smtClean="0"/>
              <a:t>2</a:t>
            </a:r>
            <a:endParaRPr lang="ru-RU" sz="3600" baseline="-25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95800" y="228600"/>
            <a:ext cx="3355975" cy="2362201"/>
          </a:xfrm>
        </p:spPr>
        <p:txBody>
          <a:bodyPr/>
          <a:lstStyle/>
          <a:p>
            <a:pPr algn="r">
              <a:buNone/>
            </a:pPr>
            <a:r>
              <a:rPr lang="en-US" sz="3600" dirty="0" smtClean="0"/>
              <a:t>U=U</a:t>
            </a:r>
            <a:r>
              <a:rPr lang="en-US" sz="3600" baseline="-25000" dirty="0" smtClean="0"/>
              <a:t>1</a:t>
            </a:r>
            <a:r>
              <a:rPr lang="en-US" sz="3600" baseline="-25000" dirty="0" smtClean="0"/>
              <a:t> </a:t>
            </a:r>
            <a:r>
              <a:rPr lang="en-US" sz="3600" dirty="0" smtClean="0"/>
              <a:t>=</a:t>
            </a:r>
            <a:r>
              <a:rPr lang="en-US" sz="3600" dirty="0" smtClean="0"/>
              <a:t>U</a:t>
            </a:r>
            <a:r>
              <a:rPr lang="en-US" sz="3600" baseline="-25000" dirty="0" smtClean="0"/>
              <a:t>2</a:t>
            </a:r>
            <a:endParaRPr lang="en-US" sz="3600" baseline="-25000" dirty="0" smtClean="0"/>
          </a:p>
          <a:p>
            <a:pPr algn="r">
              <a:buNone/>
            </a:pPr>
            <a:r>
              <a:rPr lang="en-US" sz="3600" dirty="0" smtClean="0"/>
              <a:t>R=R</a:t>
            </a:r>
            <a:r>
              <a:rPr lang="en-US" sz="3600" baseline="-25000" dirty="0" smtClean="0"/>
              <a:t>1 </a:t>
            </a:r>
            <a:r>
              <a:rPr lang="en-US" sz="3600" dirty="0" smtClean="0"/>
              <a:t>+R</a:t>
            </a:r>
            <a:r>
              <a:rPr lang="en-US" sz="3600" baseline="-25000" dirty="0" smtClean="0"/>
              <a:t>2</a:t>
            </a:r>
          </a:p>
          <a:p>
            <a:pPr algn="r">
              <a:buNone/>
            </a:pPr>
            <a:r>
              <a:rPr lang="en-US" sz="3600" dirty="0" smtClean="0"/>
              <a:t>I=I</a:t>
            </a:r>
            <a:r>
              <a:rPr lang="en-US" sz="3600" baseline="-25000" dirty="0" smtClean="0"/>
              <a:t>1</a:t>
            </a:r>
            <a:r>
              <a:rPr lang="en-US" sz="3600" baseline="-25000" dirty="0" smtClean="0"/>
              <a:t> </a:t>
            </a:r>
            <a:r>
              <a:rPr lang="en-US" sz="3600" dirty="0" smtClean="0"/>
              <a:t>+I</a:t>
            </a:r>
            <a:r>
              <a:rPr lang="en-US" sz="3600" baseline="-25000" dirty="0" smtClean="0"/>
              <a:t>2</a:t>
            </a:r>
            <a:endParaRPr lang="ru-RU" sz="3600" baseline="-25000" dirty="0" smtClean="0"/>
          </a:p>
          <a:p>
            <a:pPr algn="r"/>
            <a:endParaRPr lang="ru-RU" dirty="0"/>
          </a:p>
        </p:txBody>
      </p:sp>
      <p:sp>
        <p:nvSpPr>
          <p:cNvPr id="7" name="Двойная стрелка влево/вверх 6"/>
          <p:cNvSpPr/>
          <p:nvPr/>
        </p:nvSpPr>
        <p:spPr>
          <a:xfrm rot="13325848">
            <a:off x="4004663" y="3669209"/>
            <a:ext cx="1842643" cy="1744524"/>
          </a:xfrm>
          <a:prstGeom prst="leftUpArrow">
            <a:avLst>
              <a:gd name="adj1" fmla="val 15947"/>
              <a:gd name="adj2" fmla="val 25000"/>
              <a:gd name="adj3" fmla="val 25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62000" y="4267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Напряжение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0" y="4267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Напряжение</a:t>
            </a:r>
          </a:p>
        </p:txBody>
      </p:sp>
      <p:sp>
        <p:nvSpPr>
          <p:cNvPr id="11" name="Стрелка углом 10"/>
          <p:cNvSpPr/>
          <p:nvPr/>
        </p:nvSpPr>
        <p:spPr>
          <a:xfrm>
            <a:off x="533400" y="304800"/>
            <a:ext cx="914400" cy="2133600"/>
          </a:xfrm>
          <a:prstGeom prst="ben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трелка углом 11"/>
          <p:cNvSpPr/>
          <p:nvPr/>
        </p:nvSpPr>
        <p:spPr>
          <a:xfrm flipH="1">
            <a:off x="7848600" y="304800"/>
            <a:ext cx="990600" cy="2133600"/>
          </a:xfrm>
          <a:prstGeom prst="ben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304800" y="3276600"/>
            <a:ext cx="457200" cy="1447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0800000">
            <a:off x="8458200" y="3352800"/>
            <a:ext cx="457200" cy="1447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2743200"/>
            <a:ext cx="17526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формулы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15200" y="2743200"/>
            <a:ext cx="182880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формулы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4400" y="4572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</a:t>
            </a:r>
            <a:r>
              <a:rPr lang="ru-RU" dirty="0" smtClean="0"/>
              <a:t>опротивление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914400" y="4876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Сила тока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400800" y="4572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</a:t>
            </a:r>
            <a:r>
              <a:rPr lang="ru-RU" dirty="0" smtClean="0"/>
              <a:t>опротивление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400800" y="4876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Сила тока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7" grpId="0" animBg="1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/>
      <p:bldP spid="18" grpId="1"/>
      <p:bldP spid="22" grpId="0"/>
      <p:bldP spid="23" grpId="0"/>
      <p:bldP spid="23" grpId="1"/>
      <p:bldP spid="24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</TotalTime>
  <Words>28</Words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Техническая</vt:lpstr>
      <vt:lpstr>СОЕДИНЕНИЕ ПРОВОДНИКОВ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Соединение проводников</dc:title>
  <cp:lastModifiedBy>Школа</cp:lastModifiedBy>
  <cp:revision>4</cp:revision>
  <dcterms:modified xsi:type="dcterms:W3CDTF">2015-02-17T01:02:31Z</dcterms:modified>
</cp:coreProperties>
</file>