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C0"/>
    <a:srgbClr val="004C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9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80C54-0111-4339-92BE-A10A7AAEC12E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94E4A-3075-4662-B95F-2D908F6A19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4E4A-3075-4662-B95F-2D908F6A19F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94E4A-3075-4662-B95F-2D908F6A19F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6D659B-FF4F-40B8-850F-1342D0173ECD}" type="datetimeFigureOut">
              <a:rPr lang="ru-RU" smtClean="0"/>
              <a:pPr/>
              <a:t>15.02.2015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A84600-CDAD-4372-8DD9-3A19B91F14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terlife.ru/funoffice/hobby/214965.html" TargetMode="External"/><Relationship Id="rId2" Type="http://schemas.openxmlformats.org/officeDocument/2006/relationships/hyperlink" Target="http://www.zastavki.com/rus/Space/wallpaper-29995-16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ranimashek.com/photo/1/194-9-0-0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509120"/>
            <a:ext cx="3488432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004C22"/>
                </a:solidFill>
              </a:rPr>
              <a:t>Учитель физики МБОУ ЗСОШ №1</a:t>
            </a:r>
          </a:p>
          <a:p>
            <a:r>
              <a:rPr lang="ru-RU" b="1" dirty="0" err="1" smtClean="0">
                <a:solidFill>
                  <a:srgbClr val="004C22"/>
                </a:solidFill>
              </a:rPr>
              <a:t>Пожарицкая</a:t>
            </a:r>
            <a:r>
              <a:rPr lang="ru-RU" b="1" dirty="0" smtClean="0">
                <a:solidFill>
                  <a:srgbClr val="004C22"/>
                </a:solidFill>
              </a:rPr>
              <a:t> Т.Г.</a:t>
            </a:r>
            <a:endParaRPr lang="ru-RU" b="1" dirty="0">
              <a:solidFill>
                <a:srgbClr val="004C2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37734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4C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 Е С Т № 1 </a:t>
            </a:r>
            <a:endParaRPr lang="ru-RU" sz="5400" b="1" cap="none" spc="50" dirty="0" smtClean="0">
              <a:ln w="11430"/>
              <a:solidFill>
                <a:srgbClr val="004C2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4C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cap="none" spc="50" dirty="0">
                <a:ln w="11430"/>
                <a:solidFill>
                  <a:srgbClr val="004C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ПОНЯТИЯ </a:t>
            </a:r>
            <a:endParaRPr lang="ru-RU" sz="5400" b="1" cap="none" spc="50" dirty="0" smtClean="0">
              <a:ln w="11430"/>
              <a:solidFill>
                <a:srgbClr val="004C2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4C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КИНЕМАТИКИ»</a:t>
            </a:r>
          </a:p>
          <a:p>
            <a:pPr algn="ctr"/>
            <a:r>
              <a:rPr lang="ru-RU" sz="5400" b="1" spc="50" dirty="0" smtClean="0">
                <a:ln w="11430"/>
                <a:solidFill>
                  <a:srgbClr val="004C2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класс</a:t>
            </a:r>
          </a:p>
          <a:p>
            <a:pPr algn="ctr"/>
            <a:endParaRPr lang="ru-RU" sz="5400" b="1" cap="none" spc="50" dirty="0">
              <a:ln w="11430"/>
              <a:solidFill>
                <a:srgbClr val="004C2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4585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Какая   единица   времени   является  </a:t>
            </a:r>
          </a:p>
          <a:p>
            <a:pPr algn="ctr"/>
            <a:r>
              <a:rPr kumimoji="0" lang="ru-RU" sz="3600" b="1" i="0" u="none" strike="noStrike" cap="none" spc="50" normalizeH="0" baseline="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основной  в Международной системе?</a:t>
            </a:r>
            <a:endParaRPr lang="ru-RU" sz="3600" b="1" cap="none" spc="50" dirty="0">
              <a:ln w="11430"/>
              <a:solidFill>
                <a:srgbClr val="004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196752"/>
            <a:ext cx="8016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Выбрав верные утверждения получишь красивый пейзаж</a:t>
            </a:r>
            <a:endParaRPr lang="ru-RU" sz="2400" b="1" dirty="0"/>
          </a:p>
        </p:txBody>
      </p:sp>
      <p:sp>
        <p:nvSpPr>
          <p:cNvPr id="17" name="Овал 16"/>
          <p:cNvSpPr/>
          <p:nvPr/>
        </p:nvSpPr>
        <p:spPr>
          <a:xfrm>
            <a:off x="5004048" y="2520000"/>
            <a:ext cx="1440000" cy="144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час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876256" y="2520000"/>
            <a:ext cx="1440000" cy="144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сутки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1772816"/>
            <a:ext cx="2068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Неверно</a:t>
            </a:r>
            <a:r>
              <a:rPr lang="ru-RU" sz="3600" dirty="0" smtClean="0">
                <a:solidFill>
                  <a:srgbClr val="C00000"/>
                </a:solidFill>
              </a:rPr>
              <a:t>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856" y="1844824"/>
            <a:ext cx="2376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Ошибочка</a:t>
            </a:r>
            <a:r>
              <a:rPr lang="ru-RU" sz="2400" b="1" dirty="0" smtClean="0">
                <a:solidFill>
                  <a:srgbClr val="C00000"/>
                </a:solidFill>
              </a:rPr>
              <a:t>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1772816"/>
            <a:ext cx="3211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– то не так!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3131840" y="2520000"/>
            <a:ext cx="1440000" cy="144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минута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27584" y="2520000"/>
            <a:ext cx="1440000" cy="144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 секунд</a:t>
            </a:r>
            <a:r>
              <a:rPr lang="ru-RU" sz="2000" b="1" dirty="0" smtClean="0">
                <a:solidFill>
                  <a:srgbClr val="002060"/>
                </a:solidFill>
              </a:rPr>
              <a:t>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4" name="Рисунок 23" descr="0_89e1a_af60c6d5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4320000"/>
            <a:ext cx="3882008" cy="2426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95536" y="27000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Путь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840" y="0"/>
            <a:ext cx="85060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из </a:t>
            </a:r>
            <a:r>
              <a:rPr lang="ru-RU" sz="36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перечисленных ниже величин 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являются векторными </a:t>
            </a:r>
            <a:r>
              <a:rPr lang="ru-RU" sz="3600" b="1" cap="none" spc="50" dirty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величинами?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1196752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Выбрав верные утверждения получишь красивый пейзаж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1907704" y="27000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перемещение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427984" y="27000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ускорение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012160" y="27000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время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452320" y="27000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скорость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500000"/>
            <a:ext cx="2667000" cy="1619250"/>
          </a:xfrm>
          <a:prstGeom prst="rect">
            <a:avLst/>
          </a:prstGeom>
        </p:spPr>
      </p:pic>
      <p:pic>
        <p:nvPicPr>
          <p:cNvPr id="17" name="Рисунок 16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500000"/>
            <a:ext cx="2667000" cy="1619250"/>
          </a:xfrm>
          <a:prstGeom prst="rect">
            <a:avLst/>
          </a:prstGeom>
        </p:spPr>
      </p:pic>
      <p:pic>
        <p:nvPicPr>
          <p:cNvPr id="18" name="Рисунок 1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4500000"/>
            <a:ext cx="2667000" cy="161925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3568" y="1844824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Неверно</a:t>
            </a:r>
            <a:r>
              <a:rPr lang="ru-RU" sz="3600" dirty="0" smtClean="0">
                <a:solidFill>
                  <a:srgbClr val="C00000"/>
                </a:solidFill>
              </a:rPr>
              <a:t>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1844824"/>
            <a:ext cx="3211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– то не так!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87824" y="1844824"/>
            <a:ext cx="2426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Ошибочка!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03848" y="27000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масса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3528" y="3132000"/>
            <a:ext cx="1800000" cy="180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l </a:t>
            </a:r>
            <a:r>
              <a:rPr lang="en-US" sz="2000" b="1" dirty="0">
                <a:solidFill>
                  <a:schemeClr val="tx1"/>
                </a:solidFill>
              </a:rPr>
              <a:t>= 109 </a:t>
            </a:r>
            <a:r>
              <a:rPr lang="ru-RU" sz="2000" b="1" dirty="0">
                <a:solidFill>
                  <a:schemeClr val="tx1"/>
                </a:solidFill>
              </a:rPr>
              <a:t>км</a:t>
            </a:r>
            <a:r>
              <a:rPr lang="en-US" sz="2000" b="1" dirty="0">
                <a:solidFill>
                  <a:schemeClr val="tx1"/>
                </a:solidFill>
              </a:rPr>
              <a:t>,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 </a:t>
            </a:r>
            <a:r>
              <a:rPr lang="en-US" sz="2000" b="1" dirty="0">
                <a:solidFill>
                  <a:schemeClr val="tx1"/>
                </a:solidFill>
              </a:rPr>
              <a:t>= O </a:t>
            </a:r>
            <a:r>
              <a:rPr lang="ru-RU" sz="2000" b="1" dirty="0">
                <a:solidFill>
                  <a:schemeClr val="tx1"/>
                </a:solidFill>
              </a:rPr>
              <a:t>км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564904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Неверно</a:t>
            </a:r>
            <a:r>
              <a:rPr lang="ru-RU" sz="3600" dirty="0" smtClean="0">
                <a:solidFill>
                  <a:srgbClr val="C00000"/>
                </a:solidFill>
              </a:rPr>
              <a:t>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0"/>
            <a:ext cx="870802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Автомобиль дважды проехал вокруг Москвы </a:t>
            </a:r>
            <a:endParaRPr lang="ru-RU" sz="3200" b="1" cap="none" spc="50" dirty="0" smtClean="0">
              <a:ln w="11430"/>
              <a:solidFill>
                <a:srgbClr val="004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</a:t>
            </a:r>
            <a:r>
              <a:rPr lang="ru-RU" sz="3200" b="1" cap="none" spc="50" dirty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кольцевой дороге, длина которой 109 км</a:t>
            </a:r>
            <a:r>
              <a:rPr lang="ru-RU" sz="32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Чему равны пройденный автомобилем путь </a:t>
            </a:r>
            <a:r>
              <a:rPr lang="en-US" sz="32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endParaRPr lang="ru-RU" sz="3200" b="1" cap="none" spc="50" dirty="0" smtClean="0">
              <a:ln w="11430"/>
              <a:solidFill>
                <a:srgbClr val="004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cap="none" spc="50" dirty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модуль его перемещения </a:t>
            </a:r>
            <a:r>
              <a:rPr lang="en-US" sz="3200" b="1" cap="none" spc="50" dirty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ru-RU" sz="3200" b="1" cap="none" spc="50" dirty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060848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Выбрав верные утверждения получишь красивый пейзаж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2564904"/>
            <a:ext cx="2426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Ошибочка!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564904"/>
            <a:ext cx="3211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Что – то не так!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411760" y="5058000"/>
            <a:ext cx="1800000" cy="180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</a:t>
            </a:r>
            <a:r>
              <a:rPr lang="ru-RU" sz="2000" b="1" dirty="0">
                <a:solidFill>
                  <a:schemeClr val="tx1"/>
                </a:solidFill>
              </a:rPr>
              <a:t> = </a:t>
            </a:r>
            <a:r>
              <a:rPr lang="en-US" sz="2000" b="1" dirty="0">
                <a:solidFill>
                  <a:schemeClr val="tx1"/>
                </a:solidFill>
              </a:rPr>
              <a:t>S</a:t>
            </a:r>
            <a:r>
              <a:rPr lang="ru-RU" sz="2000" b="1" dirty="0">
                <a:solidFill>
                  <a:schemeClr val="tx1"/>
                </a:solidFill>
              </a:rPr>
              <a:t> = 0 км</a:t>
            </a:r>
          </a:p>
        </p:txBody>
      </p:sp>
      <p:sp>
        <p:nvSpPr>
          <p:cNvPr id="18" name="Овал 17"/>
          <p:cNvSpPr/>
          <p:nvPr/>
        </p:nvSpPr>
        <p:spPr>
          <a:xfrm>
            <a:off x="251520" y="5040000"/>
            <a:ext cx="1800000" cy="180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l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= S = 218 км</a:t>
            </a:r>
          </a:p>
        </p:txBody>
      </p:sp>
      <p:sp>
        <p:nvSpPr>
          <p:cNvPr id="19" name="Овал 18"/>
          <p:cNvSpPr/>
          <p:nvPr/>
        </p:nvSpPr>
        <p:spPr>
          <a:xfrm>
            <a:off x="2411760" y="3132000"/>
            <a:ext cx="1800000" cy="180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 l= </a:t>
            </a:r>
            <a:r>
              <a:rPr lang="en-US" sz="2000" b="1" dirty="0">
                <a:solidFill>
                  <a:schemeClr val="tx1"/>
                </a:solidFill>
              </a:rPr>
              <a:t>218</a:t>
            </a:r>
            <a:r>
              <a:rPr lang="ru-RU" sz="2000" b="1" dirty="0">
                <a:solidFill>
                  <a:schemeClr val="tx1"/>
                </a:solidFill>
              </a:rPr>
              <a:t>км</a:t>
            </a:r>
            <a:r>
              <a:rPr lang="en-US" sz="2000" b="1" dirty="0">
                <a:solidFill>
                  <a:schemeClr val="tx1"/>
                </a:solidFill>
              </a:rPr>
              <a:t>, S = 0</a:t>
            </a:r>
            <a:r>
              <a:rPr lang="ru-RU" sz="2000" b="1" dirty="0">
                <a:solidFill>
                  <a:schemeClr val="tx1"/>
                </a:solidFill>
              </a:rPr>
              <a:t>км</a:t>
            </a:r>
          </a:p>
        </p:txBody>
      </p:sp>
      <p:pic>
        <p:nvPicPr>
          <p:cNvPr id="21" name="Рисунок 20" descr="1265098475_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212976"/>
            <a:ext cx="4415336" cy="3309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79512" y="3068960"/>
            <a:ext cx="2160000" cy="144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Только </a:t>
            </a:r>
            <a:r>
              <a:rPr lang="ru-RU" sz="2000" b="1" dirty="0">
                <a:solidFill>
                  <a:schemeClr val="tx1"/>
                </a:solidFill>
              </a:rPr>
              <a:t>в первом случае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540568" y="0"/>
            <a:ext cx="10456196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каком случае космические корабли можно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рассматривать как материальные точки?</a:t>
            </a:r>
          </a:p>
          <a:p>
            <a:pPr marL="514350" indent="-514350">
              <a:buAutoNum type="arabicPeriod"/>
            </a:pPr>
            <a:r>
              <a:rPr lang="ru-RU" sz="28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Рассчитывается маневр стыковки космических кораблей</a:t>
            </a:r>
          </a:p>
          <a:p>
            <a:pPr marL="514350" indent="-514350">
              <a:buAutoNum type="arabicPeriod"/>
            </a:pPr>
            <a:r>
              <a:rPr lang="ru-RU" sz="2800" b="1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Рассчитывается период обращения космических кораблей.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7281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Выбрав верные утверждения получишь красивый пейзаж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420888"/>
            <a:ext cx="20681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Неверно</a:t>
            </a:r>
            <a:r>
              <a:rPr lang="ru-RU" sz="3600" dirty="0" smtClean="0">
                <a:solidFill>
                  <a:srgbClr val="C00000"/>
                </a:solidFill>
              </a:rPr>
              <a:t>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75856" y="2492896"/>
            <a:ext cx="2426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Ошибочка!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2420888"/>
            <a:ext cx="2882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Что – то не так!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27784" y="4869160"/>
            <a:ext cx="2160000" cy="144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Ни в первом, ни во втором случаях.</a:t>
            </a:r>
          </a:p>
        </p:txBody>
      </p:sp>
      <p:sp>
        <p:nvSpPr>
          <p:cNvPr id="13" name="Овал 12"/>
          <p:cNvSpPr/>
          <p:nvPr/>
        </p:nvSpPr>
        <p:spPr>
          <a:xfrm>
            <a:off x="0" y="4869160"/>
            <a:ext cx="2160000" cy="144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В обоих случаях</a:t>
            </a:r>
          </a:p>
        </p:txBody>
      </p:sp>
      <p:sp>
        <p:nvSpPr>
          <p:cNvPr id="14" name="Овал 13"/>
          <p:cNvSpPr/>
          <p:nvPr/>
        </p:nvSpPr>
        <p:spPr>
          <a:xfrm>
            <a:off x="2555776" y="3068960"/>
            <a:ext cx="2160000" cy="144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Только во втором случае</a:t>
            </a:r>
          </a:p>
        </p:txBody>
      </p:sp>
      <p:pic>
        <p:nvPicPr>
          <p:cNvPr id="15" name="Рисунок 14" descr="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7427" y="3140968"/>
            <a:ext cx="4246573" cy="3188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892480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какой полосе зарегистрировано движение, с возрастающей скоростью?</a:t>
            </a:r>
          </a:p>
          <a:p>
            <a:pPr marL="742950" indent="-742950">
              <a:buAutoNum type="arabicPeriod"/>
            </a:pPr>
            <a:r>
              <a:rPr lang="ru-RU" sz="3200" b="1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 .   .   .   .   .   .         3. . . .   .    .      .         .</a:t>
            </a:r>
          </a:p>
          <a:p>
            <a:pPr marL="742950" indent="-742950">
              <a:buAutoNum type="arabicPeriod"/>
            </a:pPr>
            <a:r>
              <a:rPr lang="ru-RU" sz="3200" b="1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 .   .    .     .      .        </a:t>
            </a:r>
            <a:r>
              <a:rPr lang="ru-RU" sz="3200" b="1" cap="none" spc="50" dirty="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.    .    .   .  . . …..</a:t>
            </a:r>
            <a:endParaRPr lang="ru-RU" sz="3200" b="1" cap="none" spc="50" dirty="0">
              <a:ln w="11430"/>
              <a:solidFill>
                <a:srgbClr val="004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708920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Неверно</a:t>
            </a:r>
            <a:r>
              <a:rPr lang="ru-RU" dirty="0" smtClean="0">
                <a:solidFill>
                  <a:srgbClr val="C00000"/>
                </a:solidFill>
              </a:rPr>
              <a:t>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708920"/>
            <a:ext cx="1303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Ошибочка!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276872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Выбрав верные утверждения получишь красивый пейзаж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2267744" y="3933056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2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67544" y="52292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267744" y="5301208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7544" y="3933056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1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6" name="Рисунок 15" descr="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852936"/>
            <a:ext cx="2400266" cy="3600400"/>
          </a:xfrm>
          <a:prstGeom prst="rect">
            <a:avLst/>
          </a:prstGeom>
        </p:spPr>
      </p:pic>
      <p:pic>
        <p:nvPicPr>
          <p:cNvPr id="17" name="Рисунок 16" descr="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4000" y="2852936"/>
            <a:ext cx="24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259632" y="32040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3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263" y="0"/>
            <a:ext cx="887473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Камень брошен из окна второго этажа с </a:t>
            </a:r>
          </a:p>
          <a:p>
            <a:pPr algn="ctr"/>
            <a:r>
              <a:rPr lang="ru-RU" sz="3600" b="1" spc="5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высоты 4 м  и падает на землю на </a:t>
            </a:r>
          </a:p>
          <a:p>
            <a:pPr algn="ctr"/>
            <a:r>
              <a:rPr lang="ru-RU" sz="3600" b="1" spc="5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расстоянии 3 м от сте­ны дома. </a:t>
            </a:r>
          </a:p>
          <a:p>
            <a:pPr algn="ctr"/>
            <a:r>
              <a:rPr lang="ru-RU" sz="3600" b="1" spc="50" smtClean="0">
                <a:ln w="11430"/>
                <a:solidFill>
                  <a:srgbClr val="004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Чему равен модуль перемещения камня?</a:t>
            </a:r>
            <a:endParaRPr lang="ru-RU" sz="3600" b="1" spc="50" dirty="0">
              <a:ln w="11430"/>
              <a:solidFill>
                <a:srgbClr val="004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348880"/>
            <a:ext cx="7110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Выбрав верные утверждения получишь красивый пейзаж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636912"/>
            <a:ext cx="1648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Неверно</a:t>
            </a:r>
            <a:r>
              <a:rPr lang="ru-RU" sz="2800" dirty="0" smtClean="0">
                <a:solidFill>
                  <a:srgbClr val="C00000"/>
                </a:solidFill>
              </a:rPr>
              <a:t>!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636912"/>
            <a:ext cx="19273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Ошибочка!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64088" y="2636912"/>
            <a:ext cx="2543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– то не так!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87824" y="3204000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4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88024" y="3212976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5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804248" y="3212976"/>
            <a:ext cx="1080000" cy="10800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6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500000"/>
            <a:ext cx="8496944" cy="2155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Ссылки на использованные в презентации фотографии </a:t>
            </a:r>
            <a:r>
              <a:rPr lang="ru-RU" sz="2800" smtClean="0"/>
              <a:t>пейзажов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/>
              </a:rPr>
              <a:t>http</a:t>
            </a:r>
            <a:r>
              <a:rPr lang="ru-RU" dirty="0">
                <a:hlinkClick r:id="rId2"/>
              </a:rPr>
              <a:t>://www.zastavki.com/rus/Sp…</a:t>
            </a:r>
            <a:endParaRPr lang="ru-RU" dirty="0"/>
          </a:p>
          <a:p>
            <a:r>
              <a:rPr lang="ru-RU" dirty="0" smtClean="0">
                <a:hlinkClick r:id="rId3"/>
              </a:rPr>
              <a:t>http://www.peterlife.ru/funoff…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http://miranimashek.com/photo/…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</TotalTime>
  <Words>345</Words>
  <Application>Microsoft Office PowerPoint</Application>
  <PresentationFormat>Экран (4:3)</PresentationFormat>
  <Paragraphs>83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Ссылки на использованные в презентации фотографии пейзажов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</cp:revision>
  <dcterms:created xsi:type="dcterms:W3CDTF">2013-10-27T00:29:28Z</dcterms:created>
  <dcterms:modified xsi:type="dcterms:W3CDTF">2015-02-15T02:36:57Z</dcterms:modified>
</cp:coreProperties>
</file>